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4" r:id="rId13"/>
    <p:sldId id="269" r:id="rId14"/>
    <p:sldId id="270" r:id="rId15"/>
    <p:sldId id="295" r:id="rId16"/>
    <p:sldId id="275" r:id="rId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B8BABA14-3CD2-40FD-9D83-F3CA7B9345F1}">
          <p14:sldIdLst>
            <p14:sldId id="258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4"/>
            <p14:sldId id="269"/>
            <p14:sldId id="270"/>
            <p14:sldId id="295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825"/>
    <a:srgbClr val="F72163"/>
    <a:srgbClr val="B2F420"/>
    <a:srgbClr val="B8F004"/>
    <a:srgbClr val="0099FF"/>
    <a:srgbClr val="CC0099"/>
    <a:srgbClr val="F6200A"/>
    <a:srgbClr val="B1F41C"/>
    <a:srgbClr val="A4E90B"/>
    <a:srgbClr val="295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18" autoAdjust="0"/>
    <p:restoredTop sz="96608" autoAdjust="0"/>
  </p:normalViewPr>
  <p:slideViewPr>
    <p:cSldViewPr snapToGrid="0">
      <p:cViewPr varScale="1">
        <p:scale>
          <a:sx n="67" d="100"/>
          <a:sy n="67" d="100"/>
        </p:scale>
        <p:origin x="940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3:04.6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128 1 24575,'5'0'0,"0"0"0,0 0 0,0 1 0,0 0 0,0 0 0,-1 0 0,1 1 0,0 0 0,-1 0 0,1 0 0,-1 0 0,0 0 0,0 1 0,7 5 0,-6-2 0,1 0 0,0 0 0,-1 0 0,0 1 0,-1 0 0,1 0 0,-1 0 0,3 8 0,1 7 0,-1-1 0,0 1 0,-2 1 0,-1-1 0,2 31 0,-5 27 0,-2-58 0,1 1 0,1 0 0,5 27 0,-1-34 0,0 0 0,1 0 0,11 21 0,-8-18 0,12 36 0,-17-40 0,1 1 0,0-1 0,0 0 0,2 0 0,0-1 0,0 0 0,17 22 0,-23-34 0,0-1 0,0 0 0,0 1 0,1-1 0,-1 0 0,0 0 0,1 1 0,-1-1 0,1 0 0,-1-1 0,1 1 0,0 0 0,-1 0 0,1-1 0,0 1 0,-1-1 0,1 1 0,0-1 0,0 0 0,-1 0 0,1 0 0,3 0 0,-3 0 0,1-1 0,-1 0 0,0 0 0,0 0 0,1 0 0,-1-1 0,0 1 0,0-1 0,0 1 0,0-1 0,-1 0 0,1 1 0,0-1 0,1-3 0,5-6 0,-1-1 0,0 0 0,-1 0 0,7-22 0,-5 14 0,-2 4 0,0 0 0,-1 0 0,4-24 0,-9 35 0,1 0 0,-1-1 0,0 1 0,0 0 0,-1-1 0,1 1 0,-1 0 0,0-1 0,-1 1 0,1 0 0,-1 0 0,0 0 0,0 0 0,-6-9 0,-9-10 0,10 14 0,0 1 0,0-2 0,1 1 0,0-1 0,1 0 0,0 0 0,1 0 0,0-1 0,1 0 0,-3-14 0,6 9 0,0 10 0,0 1 0,0 0 0,-1 0 0,-2-11 0,2 16 0,1 0 0,0 0 0,-1 0 0,1 0 0,-1 0 0,1 0 0,-1 0 0,0 0 0,1 0 0,-1 0 0,0 0 0,0 0 0,1 0 0,-1 1 0,0-1 0,0 0 0,0 1 0,0-1 0,0 1 0,0-1 0,0 1 0,0-1 0,0 1 0,0 0 0,0-1 0,-1 1 0,1 0 0,0 0 0,0 0 0,0 0 0,-2 0 0,-4 1 0,1 0 0,-1 1 0,1 0 0,-1 0 0,1 0 0,0 1 0,0-1 0,0 2 0,-6 3 0,-50 40 0,59-45 0,-21 20 0,0 1 0,2 0 0,-37 51 0,-44 88 0,101-159 0,-10 19 0,1 1 0,1 0 0,1 0 0,1 1 0,1 1 0,-4 24 0,11-47 0,-1 0 0,1 0 0,0 0 0,-1 0 0,1 0 0,0 0 0,0 1 0,0-1 0,1 0 0,-1 0 0,0 0 0,1 0 0,-1 0 0,1-1 0,1 4 0,-2-5 0,1 1 0,-1-1 0,1 1 0,-1-1 0,1 1 0,-1-1 0,1 0 0,-1 1 0,1-1 0,-1 0 0,1 0 0,-1 1 0,1-1 0,-1 0 0,1 0 0,0 0 0,-1 0 0,1 0 0,-1 1 0,2-1 0,20-8 0,13-13 0,33-27 0,-12 8 0,-46 34 0,0 0 0,-1-1 0,0 0 0,-1-1 0,1 0 0,-1 0 0,-1-1 0,1 0 0,7-13 0,-11 9 0,-10 14 0,-13 19 0,-13 26 0,-33 69 0,55-98 0,3-7 0,3-15 0,2-20 0,2 21 0,0-23 0,1-1 0,9-52 0,-8 72 0,-1-1 0,0 1 0,-1-1 0,0 1 0,0-1 0,-1 1 0,-2-12 0,-3-4 0,-11-28 0,9 31 0,1-1 0,-3-23 0,3 2 0,3-1 0,1 0 0,5-59 0,-2 100 0,1-1 0,-1 1 0,1 0 0,0-1 0,0 1 0,0 0 0,0 0 0,0 0 0,1 0 0,0 0 0,-1 0 0,1 0 0,0 0 0,0 1 0,1-1 0,-1 1 0,1-1 0,3-2 0,-3 4 0,-1-1 0,0 1 0,1 0 0,0 0 0,-1 0 0,1 0 0,-1 0 0,1 1 0,0-1 0,0 1 0,-1 0 0,1 0 0,0 0 0,0 0 0,-1 0 0,1 0 0,0 1 0,0-1 0,-1 1 0,1 0 0,0 0 0,-1 0 0,4 2 0,-2 0 0,0 0 0,0 0 0,0 1 0,0-1 0,-1 1 0,1 0 0,-1 0 0,0 0 0,0 1 0,-1-1 0,1 1 0,-1-1 0,0 1 0,0 0 0,0 0 0,-1 0 0,1 5 0,2 10 0,0 0 0,0 41 0,-4-31-1365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13.2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84 24575,'552'0'0,"-514"-3"0,0 0 0,74-18 0,-68 11 0,71-6 0,-63 14 0,-29 2 0,1-1 0,39-7 0,-4-1 0,0 2 0,0 4 0,90 4 0,-42 1 0,225-2-1365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36.5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2441 693 24575,'3'-1'0,"1"1"0,-1-1 0,0 0 0,1-1 0,-1 1 0,0 0 0,0-1 0,0 0 0,0 0 0,0 0 0,5-4 0,7-5 0,126-65 0,-93 52 0,-1-2 0,76-55 0,-122 81 0,4-4 0,0 0 0,-1-1 0,1 1 0,6-10 0,-10 14 0,-1-1 0,1 0 0,-1 1 0,1-1 0,-1 0 0,1 0 0,-1 1 0,0-1 0,1 0 0,-1 0 0,0 0 0,0 0 0,0 1 0,1-1 0,-1 0 0,0 0 0,0 0 0,0 0 0,0 0 0,-1 0 0,1 1 0,0-1 0,0 0 0,0 0 0,-1 0 0,1 0 0,0 1 0,-1-1 0,1 0 0,-1 0 0,1 1 0,-1-1 0,1 0 0,-1 1 0,0-1 0,1 1 0,-1-1 0,0 1 0,1-1 0,-1 1 0,0-1 0,0 1 0,1-1 0,-1 1 0,-1-1 0,-13-3 0,1 0 0,-1 0 0,0 1 0,0 1 0,0 1 0,-1 0 0,-20 2 0,6-1 0,-347 2 0,111 1 0,-60-3 0,603 1 0,333-3 0,-608 2 0,23 0 0,1-1 0,-2-1 0,1-1 0,43-11 0,-66 14 0,0 0 0,0-1 0,0 0 0,-1 1 0,1-1 0,0 0 0,-1 0 0,1 0 0,0 0 0,-1 0 0,1 0 0,-1 0 0,0-1 0,1 1 0,-1-1 0,0 1 0,2-4 0,-3 4 0,0 0 0,1 0 0,-1 0 0,0 0 0,0 0 0,0-1 0,0 1 0,-1 0 0,1 0 0,0 0 0,0 0 0,-1 0 0,1 0 0,0 0 0,-1 0 0,0 0 0,1 0 0,-1 0 0,1 0 0,-1 0 0,-1-1 0,-6-6 0,0 1 0,0 0 0,-1 1 0,-17-11 0,19 13 0,-53-30 0,-112-44 0,16 9 0,151 66 0,-1 0 0,1 0 0,0 0 0,0-1 0,0 0 0,1 0 0,-1 0 0,1 0 0,0-1 0,0 1 0,-5-11 0,7 13 0,1 1 0,-1-1 0,1 0 0,-1 0 0,0 1 0,1-1 0,-1 0 0,0 1 0,0 0 0,0 0 0,0-1 0,-1 1 0,1 0 0,0 1 0,0-1 0,-1 0 0,1 1 0,0-1 0,-1 1 0,1 0 0,-1 0 0,1 0 0,-4 0 0,-4 1 0,-1 1 0,1 0 0,0 1 0,-14 5 0,-33 16 0,-92 53 0,116-59 0,-160 88-164,-1186 618-4118,1183-626 4179,70-40 103,118-55-10,0 0 0,0 0-1,-17 3 1,25-6 11,0 0-1,-1 0 1,1 0 0,0 0-1,0 0 1,0 0-1,0 0 1,0 0 0,0 0-1,-1 0 1,1 0-1,0 0 1,0 0 0,0 0-1,0 0 1,0 0-1,-1 0 1,1 0 0,0 0-1,0 0 1,0 0 0,0 0-1,0-1 1,0 1-1,0 0 1,-1 0 0,1 0-1,0 0 1,0 0-1,0 0 1,0 0 0,0 0-1,0-1 1,0 1-1,0 0 1,0 0 0,0 0-1,0 0 1,0 0 0,-1 0-1,1-1 1,0 1-1,0 0 1,0 0 0,0 0-1,0 0 1,0 0-1,0-1 1,0 1 0,1 0-1,-1 0 1,0 0-1,0 0 1,0 0 0,0 0-1,0-1 1,0 1 0,0 0-1,0 0 1,0 0-1,0 0 1,0 0 0,0 0-1,0 0 1,1-1-1,-1 1 1,20-19 163,33-19 333,1 2-1,82-39 1,135-51 271,-231 108-510,1001-437 438,-853 374-750,168-77 57,-309 138 147,-47 20-141,1 0 0,-1 0 0,0-1-1,0 1 1,0 0 0,1 0 0,-1 0 0,0 0 0,0 0 0,1 0 0,-1-1 0,0 1 0,1 0 0,-1 0 0,0 0 0,0 0 0,1 0 0,-1 0 0,0 0 0,1 0 0,-1 0 0,0 0 0,0 1 0,1-1 0,-1 0 0,0 0 0,0 0 0,1 0-1,-1 0 1,0 0 0,0 0 0,1 1 0,-1-1 0,0 0 0,0 0 0,0 0 0,1 1 0,-1-1 0,0 0 0,0 0 0,0 1 0,0-1 0,1 0 0,-1 0 0,0 1 0,0-1 0,0 0 0,0 0 0,0 1 0,0-1 0,0 0 0,0 1-1,0-1 1,0 0 0,0 0 0,0 1 0,0-1 0,0 0 0,0 0 0,0 1 0,0-1 0,0 0 0,-1 1 0,1-1 0,0 0 0,0 1 0,-5 7 30,-1 1 0,0 0 0,0-1 0,-1 0 0,1-1 0,-2 0 0,1 0 0,-11 8 0,-3 3 30,-271 214-1,-19-22-82,299-203 14,-17 12 0,-46 37 0,73-55 0,1 0 0,0 1 0,-1-1 0,1 0 0,0 1 0,0-1 0,0 1 0,0-1 0,0 1 0,0-1 0,0 1 0,1 0 0,-2 2 0,2-3 0,0-1 0,0 1 0,0-1 0,0 1 0,0-1 0,0 1 0,1-1 0,-1 1 0,0-1 0,0 1 0,0-1 0,1 1 0,-1-1 0,0 1 0,1-1 0,-1 1 0,0-1 0,1 0 0,-1 1 0,1-1 0,-1 1 0,0-1 0,1 0 0,-1 0 0,1 1 0,-1-1 0,1 0 0,0 1 0,4 0 0,1 1 0,-1-1 0,1-1 0,-1 1 0,1-1 0,0 1 0,6-2 0,185-19 0,3 0 0,-191 20 0,8-1 0,30 2 0,-43 0 0,-1-1 0,0 0 0,0 1 0,0 0 0,0-1 0,0 1 0,0 0 0,0 1 0,0-1 0,0 1 0,0-1 0,-1 1 0,1 0 0,-1 0 0,5 4 0,-6-4 0,0-1 0,0 1 0,-1-1 0,1 1 0,0 0 0,-1-1 0,0 1 0,1 0 0,-1-1 0,0 1 0,0 0 0,0 0 0,0-1 0,0 1 0,0 0 0,0 0 0,-1-1 0,1 1 0,-1 0 0,1-1 0,-1 1 0,1-1 0,-1 1 0,0 0 0,-1 1 0,-4 6 0,0-1 0,0 1 0,-8 7 0,11-13 0,-21 23 0,-1-2 0,-1 0 0,-43 29 0,-98 53 0,-28 20 0,186-119 0,-27 23 0,34-29 0,1 1 0,-1-1 0,1 1 0,-1 0 0,1-1 0,0 1 0,0 0 0,0 0 0,0 0 0,0 0 0,0-1 0,1 1 0,-1 0 0,1 1 0,-1-1 0,0 3 0,2-3 0,-1-1 0,1 0 0,-1 0 0,0 0 0,1 0 0,0 0 0,-1 0 0,1 0 0,0 0 0,-1 0 0,1 0 0,0 0 0,0 0 0,0 0 0,0-1 0,0 1 0,0 0 0,0-1 0,0 1 0,0-1 0,0 1 0,0-1 0,0 1 0,1-1 0,-1 0 0,0 1 0,0-1 0,0 0 0,2 0 0,41 1 0,39-9 0,131-31 0,-85 13 0,212-35 0,-282 53 0,-34 10-1365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00.4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01.3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23.7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225 248 24575,'11'-13'0,"-9"11"0,0 0 0,0-1 0,0 1 0,0 0 0,0 1 0,0-1 0,0 0 0,1 0 0,-1 1 0,1 0 0,4-3 0,8 0 0,0 0 0,-1 1 0,1 0 0,21 0 0,65 1 0,-58 3 0,159 0 0,195-3 0,-288-4 0,176-32 0,-222 25 0,1 4 0,-1 2 0,66 2 0,-89 5 0,-27 1 0,-19-1 0,-1044 2 0,533-3 0,506 0 0,0 1 0,0-1 0,0-1 0,0 1 0,1-2 0,-17-5 0,23 6 0,-1 0 0,1 0 0,-1 0 0,1-1 0,0 1 0,0-1 0,0 0 0,0-1 0,0 1 0,1-1 0,0 1 0,-1-1 0,1 0 0,1 0 0,-1-1 0,-3-5 0,6 9 0,0 0 0,-1 1 0,1-1 0,0 0 0,-1 0 0,1 1 0,0-1 0,0 0 0,0 0 0,0 0 0,0 1 0,0-1 0,0 0 0,0 0 0,0 0 0,0 1 0,0-1 0,0 0 0,1 0 0,-1 0 0,0 1 0,1-1 0,-1 0 0,0 0 0,1 1 0,-1-1 0,1 0 0,-1 1 0,1-1 0,-1 1 0,1-1 0,0 1 0,0-1 0,2-1 0,1 0 0,-1 1 0,0-1 0,1 1 0,-1 0 0,1 0 0,6 0 0,8-1 0,0 0 0,0 2 0,32 3 0,64 14 0,-112-17 0,405 89-437,0 21-298,-129-33 504,-59-20 231,227 64 0,-434-117 117,1 1 0,-1 0 0,0 0 0,0 1 0,-1 1 0,0 0 0,0 1-1,0 0 1,-1 0 0,0 1 0,14 17 0,-23-24-117,1 0 0,-1 0 0,0 0 0,1 0 0,-1 1 0,0-1 0,0 0 0,0 1 0,-1-1 0,1 1 0,-1-1 0,1 1 0,-1-1 0,0 1 0,0-1 0,0 1 0,0-1 0,0 1 0,0-1 0,-1 1 0,1-1 0,-1 0 0,0 1 0,0-1 0,0 1 0,0-1 0,0 0 0,0 0 0,-1 0 0,1 0 0,-1 0 0,0 0 0,1 0 0,-1 0 0,-4 2 0,-5 6 0,0-2 0,-1 0 0,0 0 0,-1-1 0,-17 7 0,-39 15-69,-1-4-1,-1-3 1,-128 23 0,-229 10-509,-933 24 234,1354-79 344,16 0 0,31-1 0,1678-2-833,-1482 8 780,-216-4 32,35 0-62,0 2 0,96 19 0,-145-20 83,0-1 0,0 1 0,0 0 0,0 1 0,0-1 0,-1 1 0,1 0 0,-1 1 0,0-1 0,8 7 0,-12-8 0,1 0 0,-1 0 0,1 0 0,-1 0 0,0 0 0,0 1 0,0-1 0,0 0 0,0 0 0,0 1 0,-1-1 0,1 1 0,-1-1 0,1 0 0,-1 1 0,0-1 0,0 1 0,0-1 0,-1 1 0,1-1 0,0 1 0,-1-1 0,0 0 0,1 1 0,-1-1 0,-3 4 0,1 2 70,-2 0-1,1-1 0,-1 0 1,0 0-1,-1 0 0,0-1 0,0 0 1,0 0-1,0 0 0,-11 6 0,-6 3 484,-48 22-1,6-8-426,-2-3-1,-133 33 1,-146 6-20,202-40-101,15 0-5,-32 6 0,160-30 0,-1-1 0,1 0 0,0 0 0,-1 1 0,1-1 0,-1 0 0,1-1 0,-1 1 0,1 0 0,-1 0 0,-1-1 0,2 1 0,1-1 0,0 1 0,0 0 0,0 0 0,0 0 0,0-1 0,-1 1 0,1 0 0,0 0 0,0 0 0,0-1 0,0 1 0,0 0 0,0 0 0,0-1 0,0 1 0,0 0 0,0 0 0,0-1 0,0 1 0,0 0 0,0 0 0,0-1 0,0 1 0,0 0 0,0 0 0,0-1 0,0 1 0,0 0 0,1 0 0,-1 0 0,0-1 0,0 1 0,0 0 0,0 0 0,0 0 0,1-1 0,-1 1 0,30-26 0,26-13 0,116-60 0,71-13 0,-200 93 0,1 2 0,0 2 0,66-14 0,-70 25 0,-30 8 0,-11 3 0,-17 8 0,-18 9 0,-2-2 0,0-2 0,-46 18 0,-130 38 0,145-54 0,-2-2 0,0-4 0,-1-2 0,-104 5 0,166-19 69,0 0-1,0 0 0,0-1 0,-17-4 1,23 4-191,0-1 0,0 1 0,0-1 0,0 0 0,0 0 0,1 0 0,-1 0 0,1-1 0,0 1 1,-1-1-1,1 0 0,0 0 0,-3-5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26.7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801 109 24575,'387'0'0,"-382"-1"0,-17-3 0,-23-2 0,-573-81 0,482 78 0,-146 8 0,133 3 0,1474-2 0,-1302 1 0,1 3 0,59 13 0,-16-2 0,-15-6 0,-1 3 0,0 3 0,83 32 0,-139-45 0,1 0 0,-1 0 0,0 1 0,0-1 0,0 1 0,0 0 0,-1 1 0,1-1 0,-1 1 0,0 0 0,0 0 0,0 1 0,0-1 0,-1 1 0,0-1 0,0 1 0,0 0 0,0 0 0,-1 1 0,0-1 0,0 0 0,2 12 0,0 4 0,-1 1 0,-1 0 0,-2 0 0,1 0 0,-2-1 0,-1 1 0,-9 41 0,7-48 0,0 0 0,-1 0 0,0 0 0,-2-1 0,0 0 0,0 0 0,-1 0 0,-1-1 0,0 0 0,-1-1 0,-18 19 0,-4-5 0,-1 0 0,-1-3 0,-1-1 0,-1-1 0,-63 26 0,11-14 0,-127 31 0,-53-8 0,61-15 0,198-39 0,4-2 0,0 1 0,1 0 0,-1 1 0,0-1 0,0 1 0,1 0 0,-1 0 0,1 0 0,-6 4 0,9-6 0,1 1 0,0-1 0,0 0 0,0 0 0,0 0 0,-1 1 0,1-1 0,0 0 0,0 0 0,0 1 0,0-1 0,0 0 0,0 0 0,0 1 0,0-1 0,0 0 0,0 0 0,0 1 0,0-1 0,0 0 0,0 1 0,0-1 0,0 0 0,0 0 0,0 1 0,0-1 0,0 0 0,0 0 0,0 1 0,0-1 0,0 0 0,1 0 0,-1 0 0,0 1 0,0-1 0,0 0 0,0 0 0,1 0 0,-1 1 0,0-1 0,0 0 0,0 0 0,1 0 0,-1 0 0,0 0 0,0 1 0,1-1 0,-1 0 0,1 0 0,7 3 0,1 0 0,0 0 0,0-1 0,0 0 0,0 0 0,12 0 0,1 0 0,171 19 0,72 10 0,153 52 0,-408-80 0,-1-2 0,-1 1 0,1 0 0,0 1 0,-1 0 0,0 1 0,1-1 0,-1 2 0,8 5 0,-15-10 0,-1 0 0,1 0 0,-1 1 0,0-1 0,1 0 0,-1 0 0,1 1 0,-1-1 0,0 1 0,1-1 0,-1 0 0,0 1 0,0-1 0,1 0 0,-1 1 0,0-1 0,0 1 0,1-1 0,-1 1 0,0-1 0,0 1 0,0-1 0,0 1 0,0-1 0,0 1 0,0-1 0,0 1 0,0-1 0,0 0 0,0 1 0,0-1 0,0 1 0,0-1 0,0 1 0,-1-1 0,1 1 0,0-1 0,0 1 0,-1-1 0,1 0 0,0 1 0,-1 0 0,-21 10 0,-31 8 0,-1-4 0,-94 17 0,-118 0 0,244-30 0,-626 16 0,563-18 0,79 0 0,0 0 0,-1 0 0,0 0 0,1-1 0,-1 0 0,-12-3 0,19 4 0,0 0 0,-1 0 0,1-1 0,-1 1 0,1 0 0,-1 0 0,1 0 0,-1-1 0,1 1 0,0 0 0,-1 0 0,1-1 0,0 1 0,-1 0 0,1-1 0,0 1 0,-1 0 0,1-1 0,0 1 0,0-1 0,-1 1 0,1-1 0,0 1 0,0 0 0,0-1 0,0 1 0,0-1 0,0 1 0,-1-1 0,1 1 0,0-1 0,0 1 0,0-1 0,0 1 0,1 0 0,-1-1 0,0 1 0,0-1 0,14-16 0,-2 8 0,0 1 0,1 0 0,0 1 0,1 0 0,17-5 0,-15 6 0,249-86 277,9 20-471,-64 18-1254,-116 27-5378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40.24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24575,'4'0'0,"11"0"0,8 0 0,8 0 0,8 0 0,2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40.6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44.5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45.5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0:59.1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8:31.2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8:31.6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8:32.4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24575,'16'1'0,"0"0"0,0 1 0,0 1 0,0 0 0,0 1 0,21 9 0,86 46 0,184 143 0,-13-7 0,-255-174 0,0-1 0,2-2 0,0-2 0,0-2 0,1-1 0,45 6 0,123 5 330,-40-5-2025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8:33.0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2244 0 24575,'-9'0'0,"-26"0"0,-38 9 0,-25 12 0,-26 7 0,-39 3 0,-40 5 0,-39 1-983,-34 4 535,-13-2 448,1 3-983,36-2 37,61-8-3885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4:51.5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4:52.5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4:53.2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4:57.22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96 1 24575,'-61'0'0,"38"0"0,21 0 0,9 0 0,307 0 0,-313 0 0,6 0 0,-1 0 0,1 0 0,0 1 0,-1 0 0,8 2 0,-12-3 0,0 1 0,0 0 0,0 0 0,-1 0 0,1 0 0,0 0 0,0 0 0,-1 0 0,1 1 0,-1-1 0,1 0 0,-1 1 0,0-1 0,0 1 0,1 0 0,-1-1 0,0 1 0,0 0 0,-1 0 0,1 0 0,1 3 0,2 11 0,-2 0 0,1 0 0,-2 0 0,0 0 0,-1 0 0,-1 0 0,0 0 0,-1 0 0,-1 0 0,0 0 0,-8 20 0,10-31 0,-1-1 0,-1 1 0,1-1 0,0 0 0,-1 0 0,0 0 0,0 0 0,0 0 0,-1-1 0,1 1 0,-1-1 0,0 0 0,0 0 0,0 0 0,0-1 0,-9 5 0,1-3 0,-1 0 0,0-1 0,0 0 0,-22 1 0,16-2 0,-30 7 0,43-7 0,1 0 0,-1 0 0,1 0 0,0 0 0,-1 1 0,1 0 0,0 0 0,1 1 0,-8 5 0,9-5 0,-1 0 0,1 0 0,0 0 0,0 0 0,0 0 0,1 1 0,0-1 0,0 1 0,0 0 0,0 0 0,0 0 0,1 0 0,0 0 0,0 0 0,1 0 0,-1 0 0,1 0 0,0 0 0,1 1 0,-1-1 0,1 0 0,0 0 0,0 0 0,0 0 0,1 0 0,0-1 0,0 1 0,0 0 0,1-1 0,-1 1 0,1-1 0,0 0 0,0 0 0,1 0 0,-1 0 0,1 0 0,0-1 0,0 0 0,0 0 0,0 0 0,8 4 0,0-2 0,1-1 0,0-1 0,0 0 0,22 3 0,16 3 0,-7 2 0,-1-1 0,2-2 0,74 3 0,-116-12 0,1 1 0,0 1 0,0-1 0,0 1 0,0-1 0,0 1 0,-1 0 0,1 0 0,0 1 0,-1-1 0,7 4 0,-8-3 0,1 0 0,-1 1 0,0-1 0,0 0 0,0 1 0,0-1 0,0 1 0,0 0 0,-1 0 0,0-1 0,1 1 0,-1 0 0,0 0 0,0 0 0,0 4 0,3 11 0,-2 0 0,0 0 0,-1 1 0,-1-1 0,-1 0 0,0 0 0,-6 24 0,2-15 0,-2-1 0,0 0 0,-2 0 0,-15 30 0,22-51 0,-1 1 0,1-1 0,-1 0 0,-1-1 0,1 1 0,-1 0 0,1-1 0,-1 0 0,-1 0 0,1 0 0,0 0 0,-1-1 0,0 1 0,0-1 0,0 0 0,0-1 0,-1 0 0,1 1 0,0-1 0,-1-1 0,0 1 0,1-1 0,-1 0 0,0-1 0,0 1 0,1-1 0,-1 0 0,0-1 0,-11-1 0,-50-8 0,-118-36 0,177 44 0,-1 0 0,1-1 0,0-1 0,1 1 0,-1-1 0,1-1 0,-1 1 0,1-1 0,1 0 0,-1-1 0,1 0 0,0 0 0,0 0 0,0-1 0,1 1 0,0-2 0,0 1 0,1 0 0,0-1 0,0 0 0,1 0 0,0 0 0,1 0 0,-1 0 0,2 0 0,-1-1 0,0-12 0,0 0 128,2 11-342,-1 0 1,0 0 0,-1 0 0,0 0-1,-1 1 1,-3-10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6:44:18.9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1847 1261 24575,'-277'-7'-440,"-381"-58"0,529 46 154,-453-78 102,580 97 184,-22-5 0,0 0 0,0-2 0,-39-16 0,59 21 6,0-1 1,0 0 0,0 0-1,0 0 1,0 0 0,0-1-1,1 1 1,0-1-1,0 0 1,0 0 0,0 0-1,0-1 1,1 1 0,0-1-1,0 1 1,0-1-1,1 0 1,-1 1 0,1-1-1,-1-8 1,0-8 232,1 0 0,0 0 0,5-33 0,-3 33-45,1-8-175,1 0 0,1 0 0,9-33 1,-11 54-21,1 1 0,-1-1 0,2 1 0,-1-1 0,1 1 0,0 0 0,0 0 0,1 1 0,0-1 1,0 1-1,0 0 0,1 1 0,0-1 0,0 1 0,1 0 0,8-5 0,-4 5 1,-1 0 0,1 1 0,0 1 0,0-1 0,0 2 0,0 0 0,15-1 0,83 2 0,-71 2 0,63 1 0,129-14 0,283-81 0,-355 60 0,-120 25 0,1 2 0,0 2 0,0 1 0,0 2 0,63 6 0,-101-5 0,-1 0 0,1 0 0,0 1 0,0-1 0,0 0 0,-1 0 0,1 0 0,0 1 0,0-1 0,0 0 0,-1 1 0,1-1 0,0 0 0,-1 1 0,1-1 0,0 1 0,-1 0 0,1-1 0,0 2 0,-1-2 0,0 1 0,1-1 0,-1 1 0,0-1 0,0 1 0,0-1 0,0 1 0,0-1 0,0 1 0,-1-1 0,1 1 0,0-1 0,0 0 0,0 1 0,0-1 0,-1 1 0,1-1 0,0 1 0,0-1 0,-1 0 0,1 1 0,0-1 0,-1 1 0,-1 2 0,-1-1 0,0 0 0,1 1 0,-1-1 0,0 0 0,0-1 0,-5 4 0,-4-1 0,-1-1 0,1 1 0,-1-2 0,0 0 0,1 0 0,-1-1 0,0-1 0,0 0 0,0-1 0,0 0 0,1-1 0,-16-4 0,-8-4 0,0-2 0,-63-29 0,66 25 0,-2 2 0,0 1 0,-1 1 0,0 2 0,0 2 0,-1 1 0,0 2 0,-45 0 0,54 5 0,-425-20 0,434 18 0,0-2 0,0 0 0,0-1 0,0-1 0,-34-15 0,53 21 0,0 0 0,-1 0 0,1 0 0,0 0 0,-1-1 0,1 1 0,0 0 0,-1 0 0,1 0 0,0 0 0,0 0 0,-1 0 0,1-1 0,0 1 0,-1 0 0,1 0 0,0 0 0,0-1 0,0 1 0,-1 0 0,1 0 0,0-1 0,0 1 0,0 0 0,-1-1 0,1 1 0,0 0 0,0 0 0,0-1 0,0 1 0,0 0 0,0-1 0,0 1 0,0 0 0,0-1 0,0 1 0,0 0 0,0-1 0,0 1 0,0 0 0,0-1 0,0 0 0,17-6 0,25-2 0,0 3 0,0 1 0,77 2 0,-72 2 0,511-1 0,-333 4 0,-183-2 0,0 2 0,-1 2 0,1 1 0,45 13 0,-77-15 0,-1 0 0,0 0 0,0 1 0,0 0 0,0 0 0,-1 1 0,0 0 0,14 12 0,-18-13 0,0 0 0,0 0 0,-1 1 0,1 0 0,-1-1 0,0 1 0,0 0 0,-1 1 0,0-1 0,0 0 0,0 1 0,0-1 0,-1 1 0,0 0 0,0-1 0,0 11 0,-2-2 0,0 0 0,0 0 0,-2 0 0,0 0 0,0 0 0,-1 0 0,-1-1 0,0 0 0,-1 0 0,-1 0 0,-15 22 0,0-4 0,-1-1 0,-2-1 0,-37 34 0,18-24 0,-2-2 0,-1-2 0,-2-3 0,-55 28 0,-220 92 0,91-47 0,129-52 0,85-39 0,18-13 0,1-1 0,0 0 0,0 1 0,-1-1 0,1 0 0,0 0 0,0 1 0,-1-1 0,1 0 0,0 1 0,0-1 0,0 0 0,0 1 0,0-1 0,0 1 0,-1-1 0,1 0 0,0 1 0,0-1 0,0 0 0,0 1 0,0-1 0,0 1 0,0-1 0,0 0 0,1 1 0,-1 0 0,1 0 0,1 0 0,0 0 0,0-1 0,-1 1 0,1 0 0,0-1 0,0 1 0,0-1 0,0 1 0,0-1 0,0 0 0,-1 0 0,1 0 0,0 0 0,0 0 0,0 0 0,3-1 0,27-3 0,-1-2 0,60-17 0,-31 6 0,171-39 0,-217 52 0,1 2 0,-1-1 0,1 2 0,0 0 0,-1 1 0,21 2 0,-31-1 0,0-1 0,0 1 0,0-1 0,0 1 0,-1 1 0,1-1 0,0 0 0,-1 1 0,1 0 0,-1 0 0,0 0 0,1 0 0,-1 0 0,0 1 0,0-1 0,0 1 0,-1 0 0,1 0 0,-1 0 0,0 0 0,1 0 0,-1 1 0,-1-1 0,1 1 0,0-1 0,-1 1 0,0 0 0,1 5 0,-1-4 0,-1 0 0,0 0 0,0 0 0,-1-1 0,1 1 0,-1 0 0,0 0 0,0-1 0,-1 1 0,0-1 0,1 1 0,-2-1 0,1 1 0,0-1 0,-1 0 0,0 0 0,0 0 0,0-1 0,0 1 0,0-1 0,-8 6 0,-4 3 0,0-1 0,0-1 0,-1 0 0,-24 10 0,19-10 0,0-2 0,-44 12 0,54-17 0,0-1 0,0-1 0,0 0 0,0 0 0,0-1 0,0 0 0,0-1 0,-13-3 0,16 1 0,0 0 0,1-1 0,-1 0 0,0 0 0,1-1 0,0 1 0,0-2 0,1 1 0,-1-1 0,1 0 0,0-1 0,-5-7 0,1 3 0,-10-13 0,0-1 0,2-1 0,1-1 0,1-1 0,1 0 0,2-1 0,1 0 0,-15-55 0,14 32 0,3 0 0,2-1 0,2 0 0,3-77 0,3 103 0,2 0 0,1 0 0,6-29 0,-6 46 0,-1 0 0,2 0 0,-1 0 0,1 0 0,1 1 0,0 0 0,0 0 0,1 0 0,0 0 0,0 1 0,10-10 0,-1 6 0,1 0 0,0 1 0,1 0 0,0 1 0,0 1 0,1 1 0,0 1 0,1 0 0,-1 1 0,1 1 0,1 1 0,22-2 0,-32 5 0,1 1 0,0 1 0,-1 0 0,1 0 0,-1 1 0,0 0 0,1 1 0,-1 0 0,-1 1 0,1 0 0,0 0 0,-1 1 0,0 1 0,0-1 0,0 1 0,-1 1 0,15 14 0,-11-8 0,-1 0 0,0 1 0,-1 0 0,-1 1 0,0 0 0,-1 0 0,0 1 0,-2 0 0,0 0 0,5 22 0,0 14 0,-2 1 0,-3 1 0,-2-1 0,-3 1 0,-7 74 0,5-115 0,-1 0 0,-1 0 0,0-1 0,0 1 0,-1-1 0,-1 0 0,0 0 0,-7 11 0,7-15 0,0 0 0,-1-1 0,1 1 0,-2-1 0,1 0 0,-1-1 0,0 0 0,0 0 0,-1 0 0,0-1 0,-15 8 0,-1-2 0,-1 0 0,-1-1 0,1-2 0,-42 8 0,64-15 0,-1 0 0,1-1 0,0 0 0,-1 1 0,1-1 0,0 0 0,-1-1 0,1 1 0,0-1 0,-1 1 0,1-1 0,0 0 0,0 0 0,0 0 0,0-1 0,0 1 0,0-1 0,0 0 0,0 0 0,0 0 0,1 0 0,-1 0 0,1 0 0,0-1 0,-1 1 0,1-1 0,0 0 0,0 1 0,1-1 0,-1 0 0,-1-5 0,-3-9 0,2 0 0,0-1 0,0 1 0,2-1 0,0 0 0,1 0 0,1 0 0,1 0 0,0 0 0,5-19 0,-4 28 0,1 1 0,0 0 0,0 0 0,1 0 0,-1 0 0,2 0 0,-1 1 0,1 0 0,1 0 0,-1 0 0,1 1 0,0 0 0,0 0 0,1 0 0,0 1 0,0 0 0,8-5 0,14-6 0,0 1 0,1 2 0,35-11 0,-12 6 0,0 3 0,61-10 0,-79 20 0,1 1 0,-1 1 0,1 3 0,48 4 0,-61 0 0,0 1 0,0 1 0,30 12 0,-17-5 0,-32-11 0,0-1 0,0 1 0,1-1 0,-1 0 0,0 0 0,1 0 0,-1-1 0,1 1 0,-1-1 0,1 0 0,-1-1 0,1 1 0,-1-1 0,1 0 0,-1 0 0,1 0 0,-1 0 0,0-1 0,0 0 0,0 0 0,0 0 0,0 0 0,0-1 0,4-3 0,4-5 0,-1-1 0,0-1 0,-1 0 0,10-16 0,34-64 0,-21 32 0,10-14 0,46-74 0,14-11 0,-99 152-105,0 1 0,0 0 0,1 0 0,0 0 0,1 0 0,-1 1 0,1 0 0,0 0 0,1 0 0,-1 1 0,1 0 0,15-8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6:44:22.4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1386 0 24575,'-14'0'0,"-389"6"0,7 32 0,-78 40 0,453-75 0,-24 4 0,43-6 0,0-1 0,0 1 0,0-1 0,0 1 0,0 0 0,1 0 0,-1 0 0,0 0 0,0 0 0,1 1 0,-1-1 0,1 0 0,-1 1 0,1-1 0,-1 1 0,1-1 0,-1 3 0,2-3 0,-1 0 0,1 0 0,0 0 0,0 0 0,0 0 0,0 0 0,0 1 0,0-1 0,0 0 0,1 0 0,-1 0 0,0 0 0,0 0 0,1 0 0,-1 0 0,1 0 0,-1 0 0,1 0 0,-1 0 0,1 0 0,0-1 0,-1 1 0,1 0 0,0 0 0,0 0 0,0-1 0,-1 1 0,1 0 0,0-1 0,0 1 0,0-1 0,2 1 0,33 16 0,-19-13 0,0 0 0,0-1 0,1-1 0,18 1 0,74-5 0,-46-1 0,362 3 0,-384 2 0,73 13 0,-72-7 0,-2 0 0,0 2 0,-1 1 0,76 34 0,-95-37 0,0-1 0,25 5 0,4 0 0,-49-12 0,0 1 0,0-1 0,0 0 0,0 1 0,0-1 0,0 0 0,0 1 0,0 0 0,0-1 0,0 1 0,0-1 0,0 1 0,0 0 0,0 0 0,0 0 0,-1-1 0,1 1 0,0 0 0,-1 0 0,1 0 0,1 2 0,-2-2 0,0 0 0,0 0 0,0 0 0,-1 0 0,1 0 0,0 0 0,0 0 0,0 0 0,-1 0 0,1 0 0,0 0 0,-1 0 0,1 0 0,-1 0 0,0 0 0,1 0 0,-1 0 0,-1 1 0,-3 3 0,0 0 0,-1 0 0,0 0 0,0-1 0,-8 4 0,-144 68 0,90-45 0,36-16 0,-1-1 0,0-2 0,0-1 0,-1-1 0,0-2 0,-1-2 0,-54 4 0,-62 2 0,0 0 0,105-11 109,1 1-600,-1-2-1,-60-8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1:00.0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6:44:24.60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6T06:44:26.0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7:42.8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7:44.6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7:46.9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50:36.8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191 423 24575,'0'0'0,"0"0"0,1 0 0,-1-1 0,1 1 0,-1 0 0,0 0 0,1 0 0,-1 0 0,0 0 0,1 0 0,-1 0 0,0-1 0,1 1 0,-1 0 0,0 0 0,1 0 0,-1-1 0,0 1 0,0 0 0,1 0 0,-1-1 0,0 1 0,0 0 0,1-1 0,-1 1 0,0 0 0,0-1 0,0 1 0,0 0 0,1-1 0,-1 1 0,0-1 0,0 1 0,0 0 0,0-1 0,0 1 0,0 0 0,0-1 0,0 1 0,0-1 0,0 0 0,-6-17 0,0 6 0,-1 0 0,-1 1 0,0 0 0,-1 1 0,0 0 0,0 0 0,-1 1 0,-15-12 0,7 5 0,-26-27 0,39 37 0,1 0 0,-1 0 0,1 0 0,0 0 0,1-1 0,0 0 0,0 1 0,0-1 0,-2-10 0,5 13 0,-1-1 0,0 1 0,1-1 0,0 0 0,0 1 0,1-1 0,-1 1 0,1-1 0,0 0 0,0 1 0,1 0 0,-1-1 0,1 1 0,0 0 0,0-1 0,0 1 0,1 1 0,-1-1 0,1 0 0,0 0 0,0 1 0,1 0 0,-1 0 0,7-5 0,-3 2 0,1 1 0,0 0 0,0 1 0,0-1 0,1 2 0,-1-1 0,1 1 0,0 0 0,0 1 0,0 0 0,14-1 0,-21 3 0,0 0 0,0 0 0,-1 0 0,1 0 0,0 0 0,0 0 0,0 0 0,0 1 0,-1-1 0,1 0 0,0 1 0,0 0 0,-1-1 0,1 1 0,0 0 0,-1 0 0,1 0 0,-1 0 0,3 2 0,-3-2 0,-1 1 0,1-1 0,0 1 0,0-1 0,-1 1 0,1-1 0,0 1 0,-1 0 0,0-1 0,1 1 0,-1 0 0,0-1 0,0 1 0,0 0 0,0-1 0,0 1 0,-1 2 0,-1 7 0,-1 1 0,-1-1 0,0 0 0,-10 20 0,9-21 0,-20 39 0,13-24 0,0-1 0,-13 42 0,-7 70-1365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7:29.3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7:30.83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50:38.4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24575,'0'14'0,"0"12"0,0 12 0,0 13 0,0 11 0,0 13 0,0 2 0,0 3 0,0 0 0,0-4 0,0-6 0,0-6 0,0-5 0,0-7 0,0-9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50:34.1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81 178 24575,'-10'-9'0,"-2"-8"0,1-5 0,-3-8 0,1-3 0,4-1 0,-2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1:00.8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5:52.4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8:11.7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8:13.2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8:17.2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511 294 24575,'-31'1'0,"-55"10"0,59-6 0,-1-1 0,-48 0 0,73-4 0,1 0 0,-1 0 0,1-1 0,-1 1 0,1-1 0,-1 1 0,1-1 0,-1 0 0,1 0 0,0 0 0,0 0 0,-1 0 0,1 0 0,0-1 0,0 1 0,0-1 0,0 1 0,1-1 0,-1 0 0,-2-3 0,3 3 0,-1-1 0,1 0 0,0 0 0,0 0 0,0 0 0,1 0 0,-1 0 0,1 0 0,-1 0 0,1-1 0,0 1 0,0 0 0,0 0 0,1 0 0,-1 0 0,2-4 0,4-13 0,1-1 0,1 1 0,1 1 0,16-27 0,-11 22 0,-10 15 0,1 1 0,1 0 0,-1 1 0,2-1 0,-1 1 0,1 1 0,0-1 0,12-9 0,-17 15 0,1-1 0,-1 1 0,0-1 0,0 1 0,1 0 0,-1 0 0,1 0 0,-1 0 0,1 0 0,-1 0 0,1 1 0,0 0 0,-1-1 0,1 1 0,0 0 0,-1 0 0,1 0 0,0 1 0,-1-1 0,1 1 0,0-1 0,-1 1 0,1 0 0,-1 0 0,1 0 0,-1 0 0,0 0 0,1 1 0,-1-1 0,0 1 0,0-1 0,0 1 0,0 0 0,3 4 0,1 2 0,0 1 0,-1 0 0,0 0 0,0 1 0,-1 0 0,0-1 0,-1 1 0,0 1 0,3 19 0,-1 10 0,1 48 0,-6-67 0,2 12 0,-1 0 0,-2 0 0,-1 0 0,-7 34 0,7-60 0,1-1 0,-1 1 0,0-1 0,-1 0 0,1 1 0,-1-1 0,-1 0 0,1 0 0,-1-1 0,0 1 0,0-1 0,-1 0 0,1 0 0,-1 0 0,-1-1 0,1 1 0,0-1 0,-1-1 0,0 1 0,0-1 0,0 0 0,0 0 0,0-1 0,-1 1 0,1-1 0,-1-1 0,0 1 0,1-1 0,-13 0 0,-118-4 0,90 0 0,-63 4 0,85 3 0,25-4 0,-1 0 0,1 0 0,0 0 0,-1 1 0,1-1 0,0 0 0,-1 0 0,1 0 0,0 0 0,-1 0 0,1 0 0,0 1 0,-1-1 0,1 0 0,0 0 0,-1 1 0,1-1 0,0 0 0,0 0 0,-1 1 0,1-1 0,0 0 0,0 1 0,0-1 0,0 0 0,-1 1 0,1-1 0,0 0 0,0 1 0,0-1 0,0 0 0,0 1 0,0-1 0,0 0 0,0 1 0,0-1 0,0 1 0,0-1 0,0 0 0,0 1 0,0-1 0,0 0 0,0 1 0,0-1 0,1 0 0,-1 1 0,0-1 0,0 0 0,0 1 0,1-1 0,-1 0 0,0 1 0,0-1 0,1 0 0,-1 0 0,0 1 0,0-1 0,1 0 0,-1 0 0,0 0 0,1 0 0,-1 1 0,9 5 0,0 0 0,1-1 0,-1 0 0,1 0 0,0-1 0,0-1 0,0 1 0,12 1 0,7 1 0,53 4 0,0-8 0,-41-1 0,44 6 0,106 9-1365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2:04:58.6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140 2228 24575,'0'0'0,"1"-1"0,0 0 0,0 0 0,-1 0 0,1 0 0,0 0 0,-1 0 0,1 0 0,-1 0 0,1 0 0,-1 0 0,1 0 0,-1 0 0,0 0 0,0-1 0,0 1 0,1 0 0,-1 0 0,0 0 0,0 0 0,-1-1 0,1 1 0,0 0 0,0 0 0,0 0 0,-1 0 0,1 0 0,-2-2 0,0-2 0,-1 0 0,-1 1 0,1-1 0,-8-7 0,0 0 0,-2-4 0,1-1 0,0 0 0,1-1 0,1 0 0,1-1 0,1 0 0,1 0 0,0-1 0,1 0 0,1 0 0,1 0 0,1 0 0,1-1 0,1-33 0,5-631 0,12 496 0,-7 111 0,17-89 0,-14 101 0,7-118 0,-19 113 0,-1 27 0,2 1 0,1-1 0,3 0 0,13-56 0,-16 94 0,0-1 0,0 1 0,1 0 0,-1 0 0,2 0 0,-1 0 0,1 0 0,-1 1 0,2-1 0,-1 1 0,0 0 0,1 1 0,0-1 0,0 1 0,1 0 0,6-4 0,-5 4 0,1 0 0,1 1 0,-1 0 0,0 0 0,1 1 0,-1 0 0,1 1 0,0 0 0,-1 0 0,1 1 0,0 0 0,9 1 0,-10 0 0,0 0 0,-1 0 0,1 1 0,-1 0 0,1 0 0,-1 1 0,0 0 0,0 0 0,0 0 0,-1 1 0,1 0 0,-1 1 0,0 0 0,0 0 0,0 0 0,-1 0 0,1 1 0,6 9 0,-5-4 0,0 1 0,-1 0 0,0 1 0,-1-1 0,-1 1 0,0 0 0,0 0 0,-1 1 0,2 22 0,1 62 0,-9 116 0,0-63 0,4 25 0,-13 294 0,-9-348 0,13-86 0,2 0 0,-3 51 0,9-66 0,0 0 0,-1-1 0,0 1 0,-1-1 0,-8 31 0,2-27 0,2-6 0,1-1 0,1 1 0,-4 25 0,8-38 0,0 1 0,0-1 0,0 0 0,0 1 0,1-1 0,0 0 0,0 1 0,0-1 0,1 0 0,0 0 0,0 0 0,0 0 0,0 0 0,1-1 0,0 1 0,4 4 0,8 7 0,1 0 0,0-2 0,22 15 0,24 22 0,-61-50 0,8 8 0,0-1 0,0 1 0,1-1 0,1-1 0,-1 0 0,1 0 0,13 5 0,-22-12 0,-1 1 0,0-1 0,1 1 0,-1-1 0,0 0 0,1 0 0,-1 0 0,1 0 0,-1 0 0,0 0 0,1 0 0,-1 0 0,1 0 0,-1-1 0,0 1 0,1-1 0,-1 1 0,0-1 0,0 1 0,1-1 0,0-1 0,0 0 0,1 0 0,-1 0 0,-1 0 0,1 0 0,0 0 0,-1 0 0,1-1 0,-1 1 0,1-1 0,0-2 0,2-8 0,0 1 0,-1-1 0,3-21 0,-6 29 0,3-14 0,-1-1 0,-1 1 0,-2-31 0,0 39 0,-1-1 0,0 1 0,-1 0 0,0 0 0,0 1 0,-2-1 0,-7-14 0,5 13 0,1 0 0,0 0 0,0 0 0,1-1 0,1 0 0,0 0 0,1 0 0,0-1 0,1 1 0,0-1 0,1 1 0,2-24 0,4-1 0,2 0 0,1 1 0,2 0 0,16-37 0,68-138 0,-64 150 0,43-70 0,-71 129 0,-1 0 0,0 0 0,0 0 0,0 0 0,0 0 0,0-1 0,-1 1 0,1 0 0,-1-1 0,0 1 0,0 0 0,0-1 0,-1 1 0,1 0 0,-1-1 0,1 1 0,-1 0 0,0 0 0,-1-1 0,-2-4 0,2 4 0,-1 0 0,0 1 0,0 0 0,0-1 0,-1 1 0,1 0 0,-1 0 0,0 1 0,1-1 0,-1 1 0,0 0 0,0 0 0,-1 0 0,-8-2 0,-51-12-1365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1:05.3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614 847 24575,'-76'1'0,"-86"-3"0,151 1 0,1-1 0,0 0 0,0-1 0,0 0 0,0-1 0,0 0 0,0 0 0,1-1 0,0 0 0,-10-8 0,-2-3 0,1 0 0,-34-38 0,48 46 0,0 1 0,1-1 0,-1-1 0,2 1 0,-1-1 0,1 0 0,0 0 0,1 0 0,0 0 0,1-1 0,-1 1 0,0-12 0,0-13 0,2-1 0,3-37 0,-1 29 0,0 13 0,-1 1 0,1 1 0,6-30 0,-5 49 0,0 0 0,0 0 0,1 0 0,1 0 0,-1 1 0,1-1 0,1 1 0,-1 0 0,1 1 0,9-11 0,4-3 0,0 0 0,1 0 0,32-28 0,-45 44 0,1 0 0,-1 0 0,1 1 0,0 0 0,0 1 0,0 0 0,0 0 0,1 0 0,-1 1 0,1 0 0,0 0 0,0 1 0,13-1 0,-17 2 0,0 0 0,-1 1 0,1-1 0,0 1 0,-1 0 0,1 0 0,0 0 0,-1 0 0,1 1 0,-1-1 0,0 1 0,0 0 0,1 0 0,2 3 0,-1-1 0,-1 1 0,1 0 0,-1 0 0,0 0 0,-1 0 0,1 0 0,4 11 0,-2 0 0,0 0 0,0 1 0,-2 0 0,0 0 0,1 22 0,-1 3 0,-1-1 0,-8 82 0,4-116 0,0-1 0,0 1 0,-1-1 0,0 0 0,0 1 0,-1-1 0,0 0 0,0-1 0,0 1 0,-1 0 0,-5 6 0,-3 2 0,-2 0 0,-22 18 0,-17 16 0,53-47 0,-92 105 0,79-89 0,2 0 0,0 1 0,1 1 0,-13 33 0,13-20 0,2 0 0,1 1 0,-4 49 0,1-5 0,4-52 0,6-25 0,0 0 0,0 0 0,0 0 0,0 1 0,0-1 0,0 0 0,0 0 0,0 0 0,0 0 0,0 0 0,0 0 0,0 1 0,0-1 0,0 0 0,0 0 0,0 0 0,0 0 0,0 0 0,0 0 0,0 1 0,0-1 0,0 0 0,0 0 0,0 0 0,-1 0 0,1 0 0,0 0 0,0 0 0,0 0 0,0 0 0,0 1 0,0-1 0,0 0 0,-1 0 0,1 0 0,0 0 0,0 0 0,0 0 0,0 0 0,0 0 0,0 0 0,-1 0 0,1 0 0,0 0 0,0 0 0,0 0 0,0 0 0,0 0 0,0 0 0,-1 0 0,1 0 0,0 0 0,-3-9 0,0-14 0,1-127 0,3 57 0,-1 106 0,1 6 0,-1-1 0,-1 1 0,-6 36 0,6-51 0,0 0 0,0 0 0,0 0 0,0 0 0,-1-1 0,0 1 0,1 0 0,-1-1 0,-1 1 0,1-1 0,0 0 0,-1 0 0,0 0 0,0 0 0,0 0 0,0 0 0,0-1 0,0 1 0,-1-1 0,1 0 0,-1 0 0,1-1 0,-1 1 0,-6 1 0,9-2 0,-1-1 0,1 0 0,-1 0 0,1 1 0,-1-1 0,1 0 0,-1 0 0,1 0 0,-1-1 0,1 1 0,0 0 0,-1 0 0,1-1 0,-1 1 0,1-1 0,-1 0 0,1 1 0,0-1 0,-1 0 0,1 0 0,-2-1 0,1-1 0,-1 1 0,2-1 0,-1 0 0,0 1 0,0-1 0,1 0 0,-1 0 0,1 0 0,-2-6 0,0-5 0,0 0 0,1 0 0,0-22 0,2 34 0,-1-28 0,4-47 0,-3 75 0,0 0 0,0 0 0,1 1 0,-1-1 0,1 0 0,-1 0 0,1 0 0,0 0 0,0 1 0,1-3 0,-2 4 0,0 0 0,0-1 0,1 1 0,-1 0 0,0 0 0,1-1 0,-1 1 0,0 0 0,1 0 0,-1 0 0,0-1 0,1 1 0,-1 0 0,0 0 0,1 0 0,-1 0 0,1 0 0,-1 0 0,0 0 0,1-1 0,-1 1 0,0 0 0,1 0 0,-1 1 0,1-1 0,-1 0 0,0 0 0,1 0 0,0 0 0,0 1 0,1 1 0,0-1 0,-1 0 0,1 1 0,-1-1 0,1 1 0,-1 0 0,0-1 0,0 1 0,0 0 0,0 0 0,0 0 0,0-1 0,0 1 0,1 4 0,15 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11:43:36.6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257 974 24575,'-1'0'0,"1"1"0,-1 0 0,0-1 0,1 1 0,-1-1 0,0 1 0,1-1 0,-1 1 0,0-1 0,0 1 0,1-1 0,-1 1 0,0-1 0,0 0 0,0 0 0,0 1 0,1-1 0,-1 0 0,0 0 0,0 0 0,0 0 0,0 0 0,0 0 0,0 0 0,1 0 0,-1 0 0,0-1 0,0 1 0,0 0 0,0-1 0,1 1 0,-1 0 0,0-1 0,0 1 0,1-1 0,-1 1 0,0-1 0,0 1 0,1-1 0,-1 0 0,1 1 0,-1-1 0,1 0 0,-1 1 0,1-1 0,-1 0 0,1 0 0,-1 0 0,1 1 0,0-1 0,-1-2 0,-2-4 0,1-1 0,0 1 0,0-1 0,-2-12 0,0-39 0,4-111 0,1 152 0,1 1 0,0 0 0,1 0 0,1 0 0,1 1 0,0-1 0,1 1 0,1 0 0,10-18 0,-15 31 0,0 0 0,0 0 0,0 0 0,1 0 0,-1 1 0,1-1 0,4-3 0,-6 6 0,-1 0 0,1-1 0,-1 1 0,1 0 0,-1 0 0,1 0 0,-1-1 0,1 1 0,-1 0 0,1 0 0,0 0 0,-1 0 0,1 0 0,-1 0 0,1 0 0,-1 0 0,1 0 0,0 0 0,-1 0 0,2 1 0,-2-1 0,1 1 0,0-1 0,0 1 0,-1 0 0,1-1 0,0 1 0,-1 0 0,1-1 0,-1 1 0,1 0 0,-1 0 0,0 0 0,1 0 0,-1-1 0,0 1 0,1 0 0,-1 1 0,1 8 0,0 0 0,-1 0 0,0 0 0,0 0 0,-1 0 0,-1 0 0,1-1 0,-2 1 0,-4 14 0,1-2 0,-12 57 0,-15 55 0,28-116 0,-2-1 0,0 0 0,0 0 0,-2-1 0,-12 19 0,17-30 0,0 0 0,0-1 0,-1 1 0,0-1 0,1 0 0,-2 0 0,1-1 0,0 1 0,-1-1 0,1 0 0,-11 3 0,12-5 0,0 1 0,0-1 0,0 0 0,-1 0 0,1-1 0,0 1 0,0-1 0,-1 0 0,1 0 0,0 0 0,0-1 0,-1 0 0,1 1 0,0-2 0,0 1 0,0 0 0,0-1 0,-4-2 0,6 3 0,1 0 0,-1 0 0,0 0 0,1 0 0,0-1 0,-1 1 0,1-1 0,0 1 0,-1-1 0,1 1 0,0-1 0,0 0 0,0 0 0,1 1 0,-1-1 0,0 0 0,1 0 0,-1 0 0,1-2 0,-1 0 0,1 0 0,0 0 0,0 0 0,1 0 0,-1 0 0,1 0 0,0 0 0,3-7 0,2-3 0,0 0 0,1 1 0,17-24 0,-16 26 0,20-28 0,-1-2 0,-2-1 0,36-79 0,-31 42 0,50-137 0,-64 167 0,-3 0 0,10-75 0,-23 118 0,1-1 0,-1 1 0,0 0 0,-1 0 0,1 0 0,-1 0 0,-3-10 0,4 15 0,-1 0 0,1 0 0,0 0 0,-1 0 0,0 0 0,1 0 0,-1 0 0,1 1 0,-1-1 0,0 0 0,1 0 0,-1 0 0,0 1 0,0-1 0,0 0 0,0 1 0,0-1 0,0 1 0,-1-2 0,0 2 0,0 0 0,1 0 0,-1 0 0,1 0 0,-1 0 0,1 1 0,-1-1 0,1 0 0,-1 1 0,1-1 0,0 1 0,-1 0 0,1-1 0,0 1 0,-1 0 0,1 0 0,0 0 0,-3 2 0,-5 5 0,1 0 0,-1 1 0,1 0 0,1 0 0,0 1 0,-8 12 0,-33 71 0,27-51 0,10-21 0,-17 24 0,29-44 0,-1-1 0,1 0 0,-1 0 0,1 1 0,0-1 0,-1 0 0,1 0 0,-1 0 0,1 1 0,0-1 0,-1 0 0,1 0 0,-1 0 0,1 0 0,0 0 0,-1 0 0,1-1 0,0 1 0,-1 0 0,1 0 0,-1 0 0,1 0 0,0-1 0,-1 1 0,1-1 0,39-7 0,-4 0 0,27 0 0,0 3 0,1 2 0,88 8 0,-149-5 0,-1 0 0,1 1 0,-1-1 0,1 1 0,-1-1 0,1 1 0,-1 0 0,1 0 0,-1 0 0,1 0 0,-1 1 0,0-1 0,0 1 0,0-1 0,0 1 0,0 0 0,0 0 0,0 0 0,-1 0 0,1 0 0,-1 0 0,1 0 0,-1 1 0,0-1 0,0 0 0,0 1 0,0-1 0,0 1 0,1 4 0,-1 6 0,1 0 0,-1 1 0,-1-1 0,-3 25 0,1-8 0,2 72 0,-6 72 0,2-154 0,0 0 0,-2-1 0,-1 1 0,0-1 0,-1-1 0,-22 36 0,19-34 0,0 0 0,1 0 0,1 1 0,1 0 0,-6 30 0,11-33 0,1-7 0,0 0 0,0 0 0,-1-1 0,-8 22 0,11-31 0,-1 1 0,0-1 0,0 1 0,0 0 0,0-1 0,0 0 0,0 1 0,0-1 0,0 0 0,-1 1 0,1-1 0,0 0 0,-1 0 0,1 0 0,-1 0 0,1 0 0,-1-1 0,0 1 0,1 0 0,-1-1 0,0 1 0,1-1 0,-1 0 0,0 1 0,0-1 0,1 0 0,-1 0 0,0 0 0,0 0 0,0 0 0,1-1 0,-1 1 0,0-1 0,0 1 0,1-1 0,-1 1 0,-2-2 0,-3-1 0,1-1 0,-1 0 0,0 0 0,1 0 0,0-1 0,0 1 0,0-2 0,1 1 0,0-1 0,0 1 0,0-1 0,1-1 0,0 1 0,0-1 0,0 1 0,1-1 0,0 0 0,0 0 0,1-1 0,-3-12 0,2 4 0,1-1 0,0 0 0,2 0 0,0 0 0,0 0 0,2 0 0,0 0 0,6-22 0,-1 9-341,-2 0 0,-1 0-1,1-44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09.7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816 1 24575,'-815'0'-1365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10.7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24575,'816'0'-1365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2T05:42:11.6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679 29 24575,'0'-1'0,"-1"0"0,1 0 0,0 0 0,-1 1 0,1-1 0,-1 0 0,1 0 0,-1 0 0,1 0 0,-1 1 0,1-1 0,-1 0 0,0 1 0,1-1 0,-1 0 0,0 1 0,0-1 0,1 1 0,-1-1 0,0 1 0,0-1 0,0 1 0,0 0 0,0 0 0,0-1 0,-1 1 0,-29-6 0,28 6 0,-78-5 0,-97 5 0,62 3 0,-134-3-1365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4B849-BE19-4E22-97F5-E3A27BE4EDA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DFD61-6653-4A42-B236-E8442523A1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01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DFD61-6653-4A42-B236-E8442523A19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DFD61-6653-4A42-B236-E8442523A19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48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F98985-65C1-4E4B-38A0-20550B0C3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FD1BE9A-B9D7-60B2-0DBB-E56820A73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5E4C21-F3BD-5D39-81F6-C028D652B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F531BC-34A4-CBE0-088D-DF2D041F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F928D0-5A50-56A9-80B4-623FBBA8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342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A6E0E7-4C56-3240-11F4-A0CF1442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B2E19B-60D0-F01C-E9FA-435FC1568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72CDA5-1490-3BA2-0042-E3D573B12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AED7DC4-D450-C7A4-1B35-C6350F983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EC7A893-9C24-EFBF-0775-14C416E6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467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AC0D921-0045-B607-DC01-A04D0FFE8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196AB0D-5F87-AE5D-6A4F-96BFCE02D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2C36C9-6766-4E65-7F4D-F482A6A7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0B67525-ACCD-C466-B8A5-9E5D7476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60F8C8-3C8B-B447-D9EF-3444869A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53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ADF4A-EE7A-2305-F471-89B76402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E486E8-4034-A90C-D90E-85338430F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6488F-4371-E604-BBA6-4DD5D38B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AE8FCBB-3717-3833-54ED-F7A7822F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F1EC52B-45A7-7443-A891-9A9ABF3D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09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93CD15-751A-9821-AAF2-859DC25C0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61FD53-594E-1521-505F-3A7892D0C0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CC0D66E-CCAD-1289-04AA-7A84F808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27199A-00DC-1604-4BCB-B0566EAF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A26B69A-0213-31FC-9791-E2704F5A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21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DC65FB-B6AC-4C83-CD6A-AF93F554C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FD9496-BF41-384A-EEE0-6B9022038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3746D4-90E1-22CF-7371-D94915630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2ABB86-ED6B-C01E-10AC-2E968B6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82F6524-2999-920F-14F4-0EE7BDA75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6A83A31-DC15-97D9-DF4E-1DA7C3B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81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DBDE87-DD95-73B3-8F82-756337D3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95B458-3A5D-DB20-15C6-4579CA5C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7E4E4DB-AEBD-CFE4-3C0F-EF60ED287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AE694D8-AF5B-1C15-8BAC-2C30C8249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9FC84C5-500E-F909-9531-A09FFE71AD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E72405-B18C-8877-B12B-8440F26C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C7ADF91-3C4E-60DC-73E2-8F4EE140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5A01D4D-82B0-DB6F-E08F-01D54930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9152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2EEFE7-3E72-E0DF-4F15-58675EC8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E31D6D0-D1F1-AC7E-FD99-15B6381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37A7579-DCE3-7AB8-B6FF-FF854D3B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D64D556-0B10-D2FB-6459-3468E860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59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832782A-959B-3932-9053-4CD513F52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4CA6565-695D-3981-65DF-639283C4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24DA0B-38E7-A9CF-46FF-5BF247B8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1454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47DE7F-6E3B-EEEE-6174-09C43175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1F67E2-1DE6-7D61-520A-83441950F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A088347-DB95-1810-153D-0FFB30755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634E08-A104-D816-07D7-729C4EBE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F4D113-2234-B558-8810-F46A5F1C2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4E002BA-0B58-D2E2-251C-011E4932B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BA518E-9C3C-76E1-D5C1-D42066845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1F4177D-9961-4155-D248-C9791A0EB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F6C65A-6AE0-CDCE-948F-337E51612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36B9C9-72EE-B6E1-13BA-C24A69B8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664B20-B7A3-39AB-D82C-3EF054E88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21D3A6-3A3E-5AC5-88BE-4F1887CB9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24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73DD047-7DD2-A6D5-0D30-8E1FE5670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9B6A429-5756-3076-8C42-3C73B5754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0898B5-ED7C-0275-4A63-254014875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4AF1F-8B61-4FB4-84DB-1878D83E9BD6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3D98A8-512C-B2C3-4935-9F17BC468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89F4C74-79B3-DFAB-CCE3-B4F637EEF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61EC4-CBF3-4C54-ABE8-D6E30BF257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76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sasagawa-brand.co.jp/tada/detail.php?id=1334&amp;cid=7&amp;cid2=4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customXml" Target="../ink/ink1.xml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2.xml"/><Relationship Id="rId11" Type="http://schemas.openxmlformats.org/officeDocument/2006/relationships/customXml" Target="../ink/ink4.xml"/><Relationship Id="rId5" Type="http://schemas.openxmlformats.org/officeDocument/2006/relationships/image" Target="../media/image13.jpg"/><Relationship Id="rId15" Type="http://schemas.openxmlformats.org/officeDocument/2006/relationships/image" Target="../media/image8.jpg"/><Relationship Id="rId10" Type="http://schemas.openxmlformats.org/officeDocument/2006/relationships/customXml" Target="../ink/ink3.xml"/><Relationship Id="rId4" Type="http://schemas.openxmlformats.org/officeDocument/2006/relationships/image" Target="../media/image12.jpg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customXml" Target="../ink/ink13.xml"/><Relationship Id="rId26" Type="http://schemas.openxmlformats.org/officeDocument/2006/relationships/customXml" Target="../ink/ink18.xml"/><Relationship Id="rId39" Type="http://schemas.openxmlformats.org/officeDocument/2006/relationships/customXml" Target="../ink/ink27.xml"/><Relationship Id="rId21" Type="http://schemas.openxmlformats.org/officeDocument/2006/relationships/customXml" Target="../ink/ink15.xml"/><Relationship Id="rId34" Type="http://schemas.openxmlformats.org/officeDocument/2006/relationships/customXml" Target="../ink/ink24.xml"/><Relationship Id="rId42" Type="http://schemas.openxmlformats.org/officeDocument/2006/relationships/customXml" Target="../ink/ink28.xml"/><Relationship Id="rId47" Type="http://schemas.openxmlformats.org/officeDocument/2006/relationships/image" Target="../media/image32.png"/><Relationship Id="rId7" Type="http://schemas.openxmlformats.org/officeDocument/2006/relationships/image" Target="../media/image170.png"/><Relationship Id="rId2" Type="http://schemas.openxmlformats.org/officeDocument/2006/relationships/audio" Target="../media/media7.mp3"/><Relationship Id="rId16" Type="http://schemas.openxmlformats.org/officeDocument/2006/relationships/customXml" Target="../ink/ink12.xml"/><Relationship Id="rId29" Type="http://schemas.openxmlformats.org/officeDocument/2006/relationships/customXml" Target="../ink/ink21.xml"/><Relationship Id="rId1" Type="http://schemas.microsoft.com/office/2007/relationships/media" Target="../media/media7.mp3"/><Relationship Id="rId6" Type="http://schemas.openxmlformats.org/officeDocument/2006/relationships/customXml" Target="../ink/ink7.xml"/><Relationship Id="rId11" Type="http://schemas.openxmlformats.org/officeDocument/2006/relationships/image" Target="../media/image190.png"/><Relationship Id="rId24" Type="http://schemas.openxmlformats.org/officeDocument/2006/relationships/image" Target="../media/image25.png"/><Relationship Id="rId32" Type="http://schemas.openxmlformats.org/officeDocument/2006/relationships/customXml" Target="../ink/ink23.xml"/><Relationship Id="rId37" Type="http://schemas.openxmlformats.org/officeDocument/2006/relationships/image" Target="../media/image28.png"/><Relationship Id="rId40" Type="http://schemas.openxmlformats.org/officeDocument/2006/relationships/image" Target="../media/image29.png"/><Relationship Id="rId45" Type="http://schemas.openxmlformats.org/officeDocument/2006/relationships/image" Target="../media/image31.png"/><Relationship Id="rId5" Type="http://schemas.openxmlformats.org/officeDocument/2006/relationships/image" Target="../media/image17.tmp"/><Relationship Id="rId15" Type="http://schemas.openxmlformats.org/officeDocument/2006/relationships/image" Target="../media/image21.png"/><Relationship Id="rId23" Type="http://schemas.openxmlformats.org/officeDocument/2006/relationships/customXml" Target="../ink/ink16.xml"/><Relationship Id="rId28" Type="http://schemas.openxmlformats.org/officeDocument/2006/relationships/customXml" Target="../ink/ink20.xml"/><Relationship Id="rId36" Type="http://schemas.openxmlformats.org/officeDocument/2006/relationships/customXml" Target="../ink/ink25.xml"/><Relationship Id="rId10" Type="http://schemas.openxmlformats.org/officeDocument/2006/relationships/customXml" Target="../ink/ink9.xml"/><Relationship Id="rId19" Type="http://schemas.openxmlformats.org/officeDocument/2006/relationships/customXml" Target="../ink/ink14.xml"/><Relationship Id="rId31" Type="http://schemas.openxmlformats.org/officeDocument/2006/relationships/image" Target="../media/image26.png"/><Relationship Id="rId44" Type="http://schemas.openxmlformats.org/officeDocument/2006/relationships/customXml" Target="../ink/ink29.xml"/><Relationship Id="rId4" Type="http://schemas.openxmlformats.org/officeDocument/2006/relationships/image" Target="../media/image16.jpeg"/><Relationship Id="rId9" Type="http://schemas.openxmlformats.org/officeDocument/2006/relationships/image" Target="../media/image18.png"/><Relationship Id="rId14" Type="http://schemas.openxmlformats.org/officeDocument/2006/relationships/customXml" Target="../ink/ink11.xml"/><Relationship Id="rId22" Type="http://schemas.openxmlformats.org/officeDocument/2006/relationships/image" Target="../media/image24.png"/><Relationship Id="rId27" Type="http://schemas.openxmlformats.org/officeDocument/2006/relationships/customXml" Target="../ink/ink19.xml"/><Relationship Id="rId30" Type="http://schemas.openxmlformats.org/officeDocument/2006/relationships/customXml" Target="../ink/ink22.xml"/><Relationship Id="rId35" Type="http://schemas.openxmlformats.org/officeDocument/2006/relationships/image" Target="../media/image15.png"/><Relationship Id="rId43" Type="http://schemas.openxmlformats.org/officeDocument/2006/relationships/image" Target="../media/image30.png"/><Relationship Id="rId48" Type="http://schemas.openxmlformats.org/officeDocument/2006/relationships/customXml" Target="../ink/ink31.xml"/><Relationship Id="rId8" Type="http://schemas.openxmlformats.org/officeDocument/2006/relationships/customXml" Target="../ink/ink8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10.xml"/><Relationship Id="rId17" Type="http://schemas.openxmlformats.org/officeDocument/2006/relationships/image" Target="../media/image22.png"/><Relationship Id="rId25" Type="http://schemas.openxmlformats.org/officeDocument/2006/relationships/customXml" Target="../ink/ink17.xml"/><Relationship Id="rId33" Type="http://schemas.openxmlformats.org/officeDocument/2006/relationships/image" Target="../media/image27.png"/><Relationship Id="rId38" Type="http://schemas.openxmlformats.org/officeDocument/2006/relationships/customXml" Target="../ink/ink26.xml"/><Relationship Id="rId46" Type="http://schemas.openxmlformats.org/officeDocument/2006/relationships/customXml" Target="../ink/ink30.xml"/><Relationship Id="rId20" Type="http://schemas.openxmlformats.org/officeDocument/2006/relationships/image" Target="../media/image23.png"/><Relationship Id="rId4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.xml"/><Relationship Id="rId13" Type="http://schemas.openxmlformats.org/officeDocument/2006/relationships/customXml" Target="../ink/ink38.xml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41.xml"/><Relationship Id="rId7" Type="http://schemas.openxmlformats.org/officeDocument/2006/relationships/customXml" Target="../ink/ink33.xml"/><Relationship Id="rId12" Type="http://schemas.openxmlformats.org/officeDocument/2006/relationships/customXml" Target="../ink/ink37.xml"/><Relationship Id="rId17" Type="http://schemas.openxmlformats.org/officeDocument/2006/relationships/customXml" Target="../ink/ink40.xml"/><Relationship Id="rId25" Type="http://schemas.openxmlformats.org/officeDocument/2006/relationships/image" Target="../media/image33.png"/><Relationship Id="rId2" Type="http://schemas.openxmlformats.org/officeDocument/2006/relationships/audio" Target="../media/media8.mp3"/><Relationship Id="rId16" Type="http://schemas.openxmlformats.org/officeDocument/2006/relationships/image" Target="../media/image300.png"/><Relationship Id="rId20" Type="http://schemas.openxmlformats.org/officeDocument/2006/relationships/image" Target="../media/image4.png"/><Relationship Id="rId1" Type="http://schemas.microsoft.com/office/2007/relationships/media" Target="../media/media8.mp3"/><Relationship Id="rId6" Type="http://schemas.openxmlformats.org/officeDocument/2006/relationships/image" Target="../media/image220.png"/><Relationship Id="rId11" Type="http://schemas.openxmlformats.org/officeDocument/2006/relationships/customXml" Target="../ink/ink36.xml"/><Relationship Id="rId24" Type="http://schemas.openxmlformats.org/officeDocument/2006/relationships/image" Target="../media/image320.png"/><Relationship Id="rId5" Type="http://schemas.openxmlformats.org/officeDocument/2006/relationships/customXml" Target="../ink/ink32.xml"/><Relationship Id="rId15" Type="http://schemas.openxmlformats.org/officeDocument/2006/relationships/customXml" Target="../ink/ink39.xml"/><Relationship Id="rId23" Type="http://schemas.openxmlformats.org/officeDocument/2006/relationships/customXml" Target="../ink/ink43.xml"/><Relationship Id="rId10" Type="http://schemas.openxmlformats.org/officeDocument/2006/relationships/image" Target="../media/image280.png"/><Relationship Id="rId19" Type="http://schemas.openxmlformats.org/officeDocument/2006/relationships/image" Target="../media/image15.png"/><Relationship Id="rId4" Type="http://schemas.openxmlformats.org/officeDocument/2006/relationships/image" Target="../media/image16.jpeg"/><Relationship Id="rId9" Type="http://schemas.openxmlformats.org/officeDocument/2006/relationships/customXml" Target="../ink/ink35.xml"/><Relationship Id="rId14" Type="http://schemas.openxmlformats.org/officeDocument/2006/relationships/image" Target="../media/image290.png"/><Relationship Id="rId22" Type="http://schemas.openxmlformats.org/officeDocument/2006/relationships/customXml" Target="../ink/ink42.xml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建物, 屋外, 草, 時計 が含まれている画像&#10;&#10;自動的に生成された説明">
            <a:extLst>
              <a:ext uri="{FF2B5EF4-FFF2-40B4-BE49-F238E27FC236}">
                <a16:creationId xmlns:a16="http://schemas.microsoft.com/office/drawing/2014/main" id="{0FC1F469-9C66-E51A-9686-D581B0B98B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95" y="0"/>
            <a:ext cx="8982299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7E2FBD-1E22-1D95-6F70-1AD558A20D2C}"/>
              </a:ext>
            </a:extLst>
          </p:cNvPr>
          <p:cNvSpPr txBox="1"/>
          <p:nvPr/>
        </p:nvSpPr>
        <p:spPr>
          <a:xfrm>
            <a:off x="75819" y="532681"/>
            <a:ext cx="15841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Lektion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</a:t>
            </a:r>
            <a:endParaRPr lang="ja-JP" altLang="en-US" sz="4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ED4E5A-C0D4-0867-B57F-F8F4E3EA4BF7}"/>
              </a:ext>
            </a:extLst>
          </p:cNvPr>
          <p:cNvSpPr txBox="1">
            <a:spLocks/>
          </p:cNvSpPr>
          <p:nvPr/>
        </p:nvSpPr>
        <p:spPr>
          <a:xfrm>
            <a:off x="2647206" y="6018237"/>
            <a:ext cx="2518736" cy="56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1" lang="de-DE" altLang="ja-JP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游ゴシック" panose="020B0400000000000000" pitchFamily="50" charset="-128"/>
                <a:cs typeface="+mn-cs"/>
              </a:rPr>
              <a:t>Ikubundo</a:t>
            </a:r>
            <a:endParaRPr kumimoji="1" lang="ja-JP" alt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7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B0AC0CE7-AD25-BFA8-BB8B-6548D0DB01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/>
          <a:stretch/>
        </p:blipFill>
        <p:spPr>
          <a:xfrm>
            <a:off x="2145499" y="66674"/>
            <a:ext cx="8758251" cy="673661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F3E535-1A99-2AB2-715D-6702692CF2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24575" y="861288"/>
            <a:ext cx="234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93DF57B-87E8-DC56-D8DE-7EC6D4043A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18763" y="4452213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1666C10-B3D2-D97D-D929-1D8F14728A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98730" y="3787180"/>
            <a:ext cx="3391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BA96842-2E3C-E64A-0232-3FA9EA6ECC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56014" y="3691773"/>
            <a:ext cx="3091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09F0B37-23D2-6916-71DD-DFFEE230C481}"/>
              </a:ext>
            </a:extLst>
          </p:cNvPr>
          <p:cNvSpPr txBox="1">
            <a:spLocks/>
          </p:cNvSpPr>
          <p:nvPr/>
        </p:nvSpPr>
        <p:spPr>
          <a:xfrm>
            <a:off x="7434184" y="2185886"/>
            <a:ext cx="2642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08DFA01-1422-E282-A777-7D8C6FFE2D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31865" y="1095040"/>
            <a:ext cx="2567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77813B1-2712-CD3D-E364-E4BF4450D33E}"/>
              </a:ext>
            </a:extLst>
          </p:cNvPr>
          <p:cNvSpPr txBox="1">
            <a:spLocks/>
          </p:cNvSpPr>
          <p:nvPr/>
        </p:nvSpPr>
        <p:spPr>
          <a:xfrm>
            <a:off x="7296306" y="1370952"/>
            <a:ext cx="2716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EA54AF0-D614-2523-E4D4-31F29FB82E91}"/>
              </a:ext>
            </a:extLst>
          </p:cNvPr>
          <p:cNvSpPr txBox="1">
            <a:spLocks/>
          </p:cNvSpPr>
          <p:nvPr/>
        </p:nvSpPr>
        <p:spPr>
          <a:xfrm>
            <a:off x="5680112" y="3100514"/>
            <a:ext cx="294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50A31E4-380A-77CB-A7D6-CFB169C68E60}"/>
              </a:ext>
            </a:extLst>
          </p:cNvPr>
          <p:cNvSpPr txBox="1">
            <a:spLocks/>
          </p:cNvSpPr>
          <p:nvPr/>
        </p:nvSpPr>
        <p:spPr>
          <a:xfrm>
            <a:off x="5691578" y="2704453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B659678-FEFC-0DE0-05E6-7B82C53D7D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46452" y="4214868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27E0649-5742-7D1E-86A0-184882FEAF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1297" y="3957537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D5D804A-005F-CFBD-3437-ECE6F5D4DB1A}"/>
              </a:ext>
            </a:extLst>
          </p:cNvPr>
          <p:cNvSpPr/>
          <p:nvPr/>
        </p:nvSpPr>
        <p:spPr>
          <a:xfrm>
            <a:off x="5940634" y="652459"/>
            <a:ext cx="1711023" cy="2748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spc="-300" dirty="0">
                <a:solidFill>
                  <a:schemeClr val="accent2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>
                <a:solidFill>
                  <a:schemeClr val="accent2"/>
                </a:solidFill>
              </a:rPr>
              <a:t>Hamburg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16EEA0BC-36C3-9798-2662-6501ABBB8CB9}"/>
              </a:ext>
            </a:extLst>
          </p:cNvPr>
          <p:cNvSpPr/>
          <p:nvPr/>
        </p:nvSpPr>
        <p:spPr>
          <a:xfrm>
            <a:off x="5711374" y="1087081"/>
            <a:ext cx="1532165" cy="2748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accent2"/>
                </a:solidFill>
              </a:rPr>
              <a:t>Breme</a:t>
            </a:r>
            <a:r>
              <a:rPr kumimoji="1" lang="en-US" altLang="ja-JP" sz="2000" b="1" kern="300" dirty="0">
                <a:solidFill>
                  <a:schemeClr val="accent2"/>
                </a:solidFill>
              </a:rPr>
              <a:t>n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CF403FB-B091-0163-3D13-2432C21636EE}"/>
              </a:ext>
            </a:extLst>
          </p:cNvPr>
          <p:cNvSpPr/>
          <p:nvPr/>
        </p:nvSpPr>
        <p:spPr>
          <a:xfrm>
            <a:off x="6736846" y="1542870"/>
            <a:ext cx="1443084" cy="2952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accent2"/>
                </a:solidFill>
              </a:rPr>
              <a:t>Berlin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2D9A8E6-02F5-8D27-B333-F17F1D838BAC}"/>
              </a:ext>
            </a:extLst>
          </p:cNvPr>
          <p:cNvSpPr/>
          <p:nvPr/>
        </p:nvSpPr>
        <p:spPr>
          <a:xfrm>
            <a:off x="7239488" y="2369398"/>
            <a:ext cx="1525698" cy="2075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accent2"/>
                </a:solidFill>
              </a:rPr>
              <a:t>Dresden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BB22A1F6-5941-2B51-EA97-1B965ECDDA5E}"/>
              </a:ext>
            </a:extLst>
          </p:cNvPr>
          <p:cNvSpPr/>
          <p:nvPr/>
        </p:nvSpPr>
        <p:spPr>
          <a:xfrm>
            <a:off x="7016232" y="4081003"/>
            <a:ext cx="1566195" cy="4001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spc="-300" dirty="0">
                <a:solidFill>
                  <a:schemeClr val="accent2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>
                <a:solidFill>
                  <a:schemeClr val="accent2"/>
                </a:solidFill>
              </a:rPr>
              <a:t>Salzburg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CD97A7A-E3C6-D4E0-B8FA-919A8E62BF2F}"/>
              </a:ext>
            </a:extLst>
          </p:cNvPr>
          <p:cNvSpPr/>
          <p:nvPr/>
        </p:nvSpPr>
        <p:spPr>
          <a:xfrm>
            <a:off x="8353234" y="3587125"/>
            <a:ext cx="1268892" cy="4001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accent2"/>
                </a:solidFill>
              </a:rPr>
              <a:t>Wien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7BF7631-30AA-17D8-2D00-EE179A075233}"/>
              </a:ext>
            </a:extLst>
          </p:cNvPr>
          <p:cNvSpPr txBox="1"/>
          <p:nvPr/>
        </p:nvSpPr>
        <p:spPr>
          <a:xfrm>
            <a:off x="4676810" y="4578763"/>
            <a:ext cx="1528224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Bern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76C781-A59E-6857-CF39-E3599D8172D0}"/>
              </a:ext>
            </a:extLst>
          </p:cNvPr>
          <p:cNvSpPr txBox="1"/>
          <p:nvPr/>
        </p:nvSpPr>
        <p:spPr>
          <a:xfrm>
            <a:off x="5662551" y="4233976"/>
            <a:ext cx="123577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Z</a:t>
            </a:r>
            <a:r>
              <a:rPr kumimoji="1" lang="de-DE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ürich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BA68410-51CB-A78B-DD33-17F1414AA5B5}"/>
              </a:ext>
            </a:extLst>
          </p:cNvPr>
          <p:cNvSpPr txBox="1"/>
          <p:nvPr/>
        </p:nvSpPr>
        <p:spPr>
          <a:xfrm>
            <a:off x="6229175" y="3454783"/>
            <a:ext cx="1604619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München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9961B04-8413-B486-9220-FAB9CD54884B}"/>
              </a:ext>
            </a:extLst>
          </p:cNvPr>
          <p:cNvSpPr txBox="1"/>
          <p:nvPr/>
        </p:nvSpPr>
        <p:spPr>
          <a:xfrm>
            <a:off x="4163307" y="3068440"/>
            <a:ext cx="1854829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spc="-300" dirty="0">
                <a:solidFill>
                  <a:schemeClr val="accent2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Heidelberg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0625514-0625-D8DA-0C9C-61AC21B43C38}"/>
              </a:ext>
            </a:extLst>
          </p:cNvPr>
          <p:cNvSpPr txBox="1"/>
          <p:nvPr/>
        </p:nvSpPr>
        <p:spPr>
          <a:xfrm>
            <a:off x="4219963" y="2097749"/>
            <a:ext cx="1168220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 spc="-300" dirty="0">
                <a:solidFill>
                  <a:schemeClr val="accent2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K</a:t>
            </a:r>
            <a:r>
              <a:rPr kumimoji="1" lang="de-DE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öln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1CB71D2-E977-E192-8E42-B635086022FF}"/>
              </a:ext>
            </a:extLst>
          </p:cNvPr>
          <p:cNvSpPr txBox="1">
            <a:spLocks/>
          </p:cNvSpPr>
          <p:nvPr/>
        </p:nvSpPr>
        <p:spPr>
          <a:xfrm>
            <a:off x="5090722" y="2248600"/>
            <a:ext cx="294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EEB1A80-7E71-29A3-388E-1FAF0EB0A79B}"/>
              </a:ext>
            </a:extLst>
          </p:cNvPr>
          <p:cNvSpPr txBox="1"/>
          <p:nvPr/>
        </p:nvSpPr>
        <p:spPr>
          <a:xfrm>
            <a:off x="4280519" y="2584455"/>
            <a:ext cx="171289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accent2"/>
                </a:solidFill>
              </a:rPr>
              <a:t>Frankfurt</a:t>
            </a:r>
            <a:endParaRPr kumimoji="1" lang="ja-JP" altLang="en-US" sz="2000" b="1" dirty="0">
              <a:solidFill>
                <a:schemeClr val="accent2"/>
              </a:solidFill>
            </a:endParaRPr>
          </a:p>
        </p:txBody>
      </p:sp>
      <p:pic>
        <p:nvPicPr>
          <p:cNvPr id="56" name="図 55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DC0D8B2-433E-EEE0-5B85-B8CD420FC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32432" r="16271" b="42936"/>
          <a:stretch/>
        </p:blipFill>
        <p:spPr>
          <a:xfrm>
            <a:off x="8456014" y="5985170"/>
            <a:ext cx="3706109" cy="793370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AD8E5DE-12AE-1691-00B3-1E735329C165}"/>
              </a:ext>
            </a:extLst>
          </p:cNvPr>
          <p:cNvSpPr txBox="1"/>
          <p:nvPr/>
        </p:nvSpPr>
        <p:spPr>
          <a:xfrm>
            <a:off x="472144" y="5822257"/>
            <a:ext cx="266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2163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⇧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37EF42E1-58D5-B94D-1751-B8B80A448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90" y="5926242"/>
            <a:ext cx="262151" cy="24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&#10;&#10;中程度の精度で自動的に生成された説明">
            <a:extLst>
              <a:ext uri="{FF2B5EF4-FFF2-40B4-BE49-F238E27FC236}">
                <a16:creationId xmlns:a16="http://schemas.microsoft.com/office/drawing/2014/main" id="{69C5EB61-3191-5129-C76D-89161701B1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6"/>
          <a:stretch/>
        </p:blipFill>
        <p:spPr>
          <a:xfrm>
            <a:off x="488658" y="334051"/>
            <a:ext cx="11173508" cy="3094949"/>
          </a:xfrm>
          <a:prstGeom prst="rect">
            <a:avLst/>
          </a:prstGeom>
        </p:spPr>
      </p:pic>
      <p:pic>
        <p:nvPicPr>
          <p:cNvPr id="8" name="図 7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29DC95B-7071-F9B0-9F43-2E597457A65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7" t="61812" r="26015" b="28762"/>
          <a:stretch/>
        </p:blipFill>
        <p:spPr>
          <a:xfrm>
            <a:off x="9497962" y="1064946"/>
            <a:ext cx="1882342" cy="194372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7FDC9E-A3F1-5DBA-895F-F6A800AE0E3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12906" y="4225101"/>
            <a:ext cx="9878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Ich ................................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(                       ).</a:t>
            </a: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Ich ..................... </a:t>
            </a:r>
            <a:r>
              <a:rPr kumimoji="1"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aus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(                       )</a:t>
            </a:r>
          </a:p>
          <a:p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und 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...................  </a:t>
            </a:r>
            <a:r>
              <a:rPr kumimoji="1" lang="en-US" altLang="ja-JP" sz="2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jetzt</a:t>
            </a:r>
            <a:r>
              <a:rPr kumimoji="1"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in (                       ).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1C49173-F4E1-21B3-53BF-3E1DA2998E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15550" y="951272"/>
            <a:ext cx="2927553" cy="21827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700C6E-2849-DD5A-4826-5E34D0179D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28006" y="1105177"/>
            <a:ext cx="403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D244DFE-2976-8B4E-8316-46ABCB2A24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35379" y="1644482"/>
            <a:ext cx="6618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名前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0B18FC3-17DB-0423-15E1-E1661478032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57500" y="2691268"/>
            <a:ext cx="8166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居住地</a:t>
            </a:r>
            <a:endParaRPr lang="ja-JP" altLang="en-US" sz="16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3212FF0-D57E-B6CD-A1D0-9ECBD829E6D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73480" y="2152312"/>
            <a:ext cx="793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出生地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F3C5E91-F3E3-1347-E087-EC12BF08244D}"/>
              </a:ext>
            </a:extLst>
          </p:cNvPr>
          <p:cNvSpPr txBox="1"/>
          <p:nvPr/>
        </p:nvSpPr>
        <p:spPr>
          <a:xfrm>
            <a:off x="6522636" y="1104782"/>
            <a:ext cx="1583446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Familiename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1F6DDC-712F-DDBB-80E5-133AFEDA61FF}"/>
              </a:ext>
            </a:extLst>
          </p:cNvPr>
          <p:cNvSpPr txBox="1"/>
          <p:nvPr/>
        </p:nvSpPr>
        <p:spPr>
          <a:xfrm>
            <a:off x="6522636" y="1627241"/>
            <a:ext cx="1470350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Vorname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86E172-80E7-5578-D52E-3BAE1A508D47}"/>
              </a:ext>
            </a:extLst>
          </p:cNvPr>
          <p:cNvSpPr txBox="1"/>
          <p:nvPr/>
        </p:nvSpPr>
        <p:spPr>
          <a:xfrm>
            <a:off x="6511891" y="2682111"/>
            <a:ext cx="1442993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EF982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Wohnort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73A23D1-9605-FDB1-9231-B800F33B75E0}"/>
              </a:ext>
            </a:extLst>
          </p:cNvPr>
          <p:cNvSpPr txBox="1"/>
          <p:nvPr/>
        </p:nvSpPr>
        <p:spPr>
          <a:xfrm>
            <a:off x="6511891" y="2145513"/>
            <a:ext cx="1481096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EF9825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Geburtsort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DE01E71-102E-E253-CFFB-38FEF199CCE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6281" y="1112551"/>
            <a:ext cx="10969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Bauer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F9068DA-A7E0-2FF7-1FAA-1A3440FD35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8205" y="1591874"/>
            <a:ext cx="1074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Klaus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E1FB2D2-6DBE-A8E8-12ED-E33CED03E4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06082" y="2670117"/>
            <a:ext cx="11190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Berlin</a:t>
            </a:r>
            <a:endParaRPr lang="ja-JP" altLang="en-US" sz="1600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E9C273E-AF87-98D4-9670-9223E6840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77982" y="2167702"/>
            <a:ext cx="1194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: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Bremen</a:t>
            </a:r>
            <a:endParaRPr kumimoji="1" lang="ja-JP" altLang="en-US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ACD3B1F-E68C-2DDB-69A8-1971752139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08280" y="1046043"/>
            <a:ext cx="1534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hei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ß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A4E90B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4E90B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CDAEB961-E3C7-CF91-0120-CBDBCBD16365}"/>
              </a:ext>
            </a:extLst>
          </p:cNvPr>
          <p:cNvSpPr txBox="1">
            <a:spLocks/>
          </p:cNvSpPr>
          <p:nvPr/>
        </p:nvSpPr>
        <p:spPr>
          <a:xfrm>
            <a:off x="1636840" y="1085138"/>
            <a:ext cx="1872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F982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hei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ß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A4E90B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4E90B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9225525-EEFF-E834-1E54-05CEE2989D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37209" y="1572458"/>
            <a:ext cx="1644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komm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A4E90B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4E90B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5DA1A18-5E2F-CA73-E7E6-25A547F82DBD}"/>
              </a:ext>
            </a:extLst>
          </p:cNvPr>
          <p:cNvSpPr txBox="1">
            <a:spLocks/>
          </p:cNvSpPr>
          <p:nvPr/>
        </p:nvSpPr>
        <p:spPr>
          <a:xfrm>
            <a:off x="1611593" y="1616838"/>
            <a:ext cx="23061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F982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komm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A4E90B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4E90B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F976829-54B7-3978-B71B-98540C7204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10100" y="2060548"/>
            <a:ext cx="1594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wohn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A4E90B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4E90B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4C54057-78F4-68F0-CDF0-48FCAD96A0DB}"/>
              </a:ext>
            </a:extLst>
          </p:cNvPr>
          <p:cNvSpPr txBox="1">
            <a:spLocks/>
          </p:cNvSpPr>
          <p:nvPr/>
        </p:nvSpPr>
        <p:spPr>
          <a:xfrm>
            <a:off x="1684549" y="2089517"/>
            <a:ext cx="2041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F9825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rPr>
              <a:t>　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wohn</a:t>
            </a:r>
            <a:r>
              <a:rPr kumimoji="1" lang="de-DE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A4E90B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A4E90B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5EB655-81B1-1ADE-DF2D-B8CE0381DE12}"/>
              </a:ext>
            </a:extLst>
          </p:cNvPr>
          <p:cNvSpPr/>
          <p:nvPr/>
        </p:nvSpPr>
        <p:spPr>
          <a:xfrm>
            <a:off x="1959506" y="1190625"/>
            <a:ext cx="1847751" cy="3067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A5D3336-E1E7-F57F-E08E-E1775E19B5CD}"/>
              </a:ext>
            </a:extLst>
          </p:cNvPr>
          <p:cNvSpPr/>
          <p:nvPr/>
        </p:nvSpPr>
        <p:spPr>
          <a:xfrm>
            <a:off x="1912703" y="2177663"/>
            <a:ext cx="1872388" cy="33959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404BDD8-294A-17B4-BC52-12B298FD3631}"/>
              </a:ext>
            </a:extLst>
          </p:cNvPr>
          <p:cNvSpPr/>
          <p:nvPr/>
        </p:nvSpPr>
        <p:spPr>
          <a:xfrm>
            <a:off x="1942136" y="1700528"/>
            <a:ext cx="1872389" cy="37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B1089FD-7D26-E437-B3DD-5C0EBB2324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t="87392"/>
          <a:stretch/>
        </p:blipFill>
        <p:spPr>
          <a:xfrm>
            <a:off x="970031" y="3455396"/>
            <a:ext cx="11174937" cy="5990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5CB493-7497-E900-FEB9-C03C4087BB1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744" y="4140992"/>
            <a:ext cx="10943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accent2"/>
                </a:solidFill>
              </a:rPr>
              <a:t>　✎</a:t>
            </a:r>
            <a:endParaRPr kumimoji="1" lang="en-US" altLang="ja-JP" sz="2800" b="1" dirty="0">
              <a:solidFill>
                <a:schemeClr val="accent2"/>
              </a:solidFill>
            </a:endParaRPr>
          </a:p>
          <a:p>
            <a:r>
              <a:rPr kumimoji="1" lang="ja-JP" altLang="en-US" sz="900" b="1" dirty="0">
                <a:solidFill>
                  <a:schemeClr val="accent2"/>
                </a:solidFill>
              </a:rPr>
              <a:t>テキスト入力可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CC1DDE7B-52E9-AD4C-638D-1B10288BFCF2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604326" y="612246"/>
              <a:ext cx="327960" cy="80244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CC1DDE7B-52E9-AD4C-638D-1B10288BFCF2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686" y="549606"/>
                <a:ext cx="453600" cy="92808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123">
            <a:hlinkClick r:id="" action="ppaction://media"/>
            <a:extLst>
              <a:ext uri="{FF2B5EF4-FFF2-40B4-BE49-F238E27FC236}">
                <a16:creationId xmlns:a16="http://schemas.microsoft.com/office/drawing/2014/main" id="{2633A8EB-C0C0-63A0-9272-5FD0E171A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2991" y="537653"/>
            <a:ext cx="406400" cy="40640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21BADF7-F913-A329-379D-81DEAF877C01}"/>
              </a:ext>
            </a:extLst>
          </p:cNvPr>
          <p:cNvSpPr txBox="1"/>
          <p:nvPr/>
        </p:nvSpPr>
        <p:spPr>
          <a:xfrm>
            <a:off x="283102" y="6245754"/>
            <a:ext cx="4111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482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AFA8170-A66C-3941-F6B3-E261F26AC0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1" y="0"/>
            <a:ext cx="10311003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9F584F-4475-9FA3-458E-B8EB95C6303C}"/>
              </a:ext>
            </a:extLst>
          </p:cNvPr>
          <p:cNvSpPr txBox="1"/>
          <p:nvPr/>
        </p:nvSpPr>
        <p:spPr>
          <a:xfrm>
            <a:off x="165328" y="6305942"/>
            <a:ext cx="479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15593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7272194-BC57-E86D-C415-5761E42379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62800" y="3524250"/>
            <a:ext cx="2882177" cy="1019175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B5324B-FAC6-298B-D191-D7158840CA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43" y="779228"/>
            <a:ext cx="54864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 descr="テキスト, 手紙&#10;&#10;自動的に生成された説明">
            <a:extLst>
              <a:ext uri="{FF2B5EF4-FFF2-40B4-BE49-F238E27FC236}">
                <a16:creationId xmlns:a16="http://schemas.microsoft.com/office/drawing/2014/main" id="{F3B6878F-4CCC-A051-1674-6E876B85F6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/>
          <a:stretch/>
        </p:blipFill>
        <p:spPr>
          <a:xfrm>
            <a:off x="1020277" y="653863"/>
            <a:ext cx="9922245" cy="287038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C03457C-393B-5ED1-5472-8A6B73DBC0A1}"/>
              </a:ext>
            </a:extLst>
          </p:cNvPr>
          <p:cNvSpPr txBox="1"/>
          <p:nvPr/>
        </p:nvSpPr>
        <p:spPr>
          <a:xfrm>
            <a:off x="9163914" y="3679894"/>
            <a:ext cx="74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E373A2-7CB5-EC39-D1A1-A9C1799171F8}"/>
              </a:ext>
            </a:extLst>
          </p:cNvPr>
          <p:cNvSpPr txBox="1"/>
          <p:nvPr/>
        </p:nvSpPr>
        <p:spPr>
          <a:xfrm>
            <a:off x="7523420" y="3702714"/>
            <a:ext cx="74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accent2"/>
                </a:solidFill>
              </a:rPr>
              <a:t>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49FD335-706B-0E08-9600-B7EA3A3F9971}"/>
              </a:ext>
            </a:extLst>
          </p:cNvPr>
          <p:cNvSpPr txBox="1"/>
          <p:nvPr/>
        </p:nvSpPr>
        <p:spPr>
          <a:xfrm>
            <a:off x="8343667" y="3693188"/>
            <a:ext cx="742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accent2"/>
                </a:solidFill>
              </a:rPr>
              <a:t>✓</a:t>
            </a:r>
          </a:p>
        </p:txBody>
      </p:sp>
      <p:pic>
        <p:nvPicPr>
          <p:cNvPr id="4" name="124">
            <a:hlinkClick r:id="" action="ppaction://media"/>
            <a:extLst>
              <a:ext uri="{FF2B5EF4-FFF2-40B4-BE49-F238E27FC236}">
                <a16:creationId xmlns:a16="http://schemas.microsoft.com/office/drawing/2014/main" id="{9E3F40A5-CDC6-3966-01FB-9C2772D9D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9315" y="161393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9AA292B8-B678-321A-1054-6D90879E7011}"/>
              </a:ext>
            </a:extLst>
          </p:cNvPr>
          <p:cNvSpPr/>
          <p:nvPr/>
        </p:nvSpPr>
        <p:spPr>
          <a:xfrm>
            <a:off x="639315" y="4658776"/>
            <a:ext cx="947736" cy="541453"/>
          </a:xfrm>
          <a:prstGeom prst="ellipse">
            <a:avLst/>
          </a:prstGeom>
          <a:noFill/>
          <a:ln w="28575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601C39-935F-28E9-FD4A-39EA80BEFCBC}"/>
              </a:ext>
            </a:extLst>
          </p:cNvPr>
          <p:cNvSpPr txBox="1"/>
          <p:nvPr/>
        </p:nvSpPr>
        <p:spPr>
          <a:xfrm>
            <a:off x="838863" y="5709440"/>
            <a:ext cx="445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5168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ーブル&#10;&#10;低い精度で自動的に生成された説明">
            <a:extLst>
              <a:ext uri="{FF2B5EF4-FFF2-40B4-BE49-F238E27FC236}">
                <a16:creationId xmlns:a16="http://schemas.microsoft.com/office/drawing/2014/main" id="{90218653-252D-1577-C2CE-776D163BE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"/>
          <a:stretch/>
        </p:blipFill>
        <p:spPr>
          <a:xfrm>
            <a:off x="285580" y="-31446"/>
            <a:ext cx="11354140" cy="678467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DADD9F-2565-9671-EBA1-BFE3737EAF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3000" y="0"/>
            <a:ext cx="7872413" cy="9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8342FCF-4B93-370D-7402-E119BE2F3D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513" y="1073426"/>
            <a:ext cx="612250" cy="57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125 (1)">
            <a:hlinkClick r:id="" action="ppaction://media"/>
            <a:extLst>
              <a:ext uri="{FF2B5EF4-FFF2-40B4-BE49-F238E27FC236}">
                <a16:creationId xmlns:a16="http://schemas.microsoft.com/office/drawing/2014/main" id="{AAEDF5CD-52D3-554E-B121-E6DBF30B4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600" y="387350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23E752-9AA9-AAED-AF61-D75042274D7E}"/>
              </a:ext>
            </a:extLst>
          </p:cNvPr>
          <p:cNvSpPr txBox="1"/>
          <p:nvPr/>
        </p:nvSpPr>
        <p:spPr>
          <a:xfrm>
            <a:off x="-63273" y="6216134"/>
            <a:ext cx="602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309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ーブル&#10;&#10;低い精度で自動的に生成された説明">
            <a:extLst>
              <a:ext uri="{FF2B5EF4-FFF2-40B4-BE49-F238E27FC236}">
                <a16:creationId xmlns:a16="http://schemas.microsoft.com/office/drawing/2014/main" id="{90218653-252D-1577-C2CE-776D163BE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"/>
          <a:stretch/>
        </p:blipFill>
        <p:spPr>
          <a:xfrm>
            <a:off x="285580" y="-31446"/>
            <a:ext cx="11354140" cy="678467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DADD9F-2565-9671-EBA1-BFE3737EAF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3000" y="0"/>
            <a:ext cx="7872413" cy="9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854F335E-8F14-5506-4392-89D0AE110E62}"/>
              </a:ext>
            </a:extLst>
          </p:cNvPr>
          <p:cNvSpPr/>
          <p:nvPr/>
        </p:nvSpPr>
        <p:spPr>
          <a:xfrm>
            <a:off x="3152909" y="2623018"/>
            <a:ext cx="1322614" cy="2449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B132BB38-29FE-7C42-C05C-A4EA70956465}"/>
              </a:ext>
            </a:extLst>
          </p:cNvPr>
          <p:cNvSpPr/>
          <p:nvPr/>
        </p:nvSpPr>
        <p:spPr>
          <a:xfrm>
            <a:off x="3165285" y="2977245"/>
            <a:ext cx="1322614" cy="2449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443CE1A5-CE28-A7A2-C24D-9988BAD45C83}"/>
              </a:ext>
            </a:extLst>
          </p:cNvPr>
          <p:cNvSpPr/>
          <p:nvPr/>
        </p:nvSpPr>
        <p:spPr>
          <a:xfrm>
            <a:off x="3179244" y="3371763"/>
            <a:ext cx="1322614" cy="2449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1E578033-431F-5133-6D4A-6B8F81DA9DBA}"/>
              </a:ext>
            </a:extLst>
          </p:cNvPr>
          <p:cNvSpPr/>
          <p:nvPr/>
        </p:nvSpPr>
        <p:spPr>
          <a:xfrm>
            <a:off x="3173450" y="3738367"/>
            <a:ext cx="1322614" cy="2449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9C0170E-91E1-D7C0-56E9-78CD264C021D}"/>
              </a:ext>
            </a:extLst>
          </p:cNvPr>
          <p:cNvSpPr/>
          <p:nvPr/>
        </p:nvSpPr>
        <p:spPr>
          <a:xfrm>
            <a:off x="1153886" y="4400550"/>
            <a:ext cx="4479470" cy="3537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6C3ADE7C-0AA6-DF13-E0D9-017DEE980AA1}"/>
              </a:ext>
            </a:extLst>
          </p:cNvPr>
          <p:cNvSpPr/>
          <p:nvPr/>
        </p:nvSpPr>
        <p:spPr>
          <a:xfrm>
            <a:off x="1200150" y="5157107"/>
            <a:ext cx="4479470" cy="3537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0859F09-F752-892D-8BE1-E9E20E3F1028}"/>
              </a:ext>
            </a:extLst>
          </p:cNvPr>
          <p:cNvSpPr/>
          <p:nvPr/>
        </p:nvSpPr>
        <p:spPr>
          <a:xfrm>
            <a:off x="1232806" y="5916386"/>
            <a:ext cx="4702629" cy="3537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EFCC1C85-19E5-D621-BC34-BA2E2EA2DB87}"/>
              </a:ext>
            </a:extLst>
          </p:cNvPr>
          <p:cNvSpPr/>
          <p:nvPr/>
        </p:nvSpPr>
        <p:spPr>
          <a:xfrm>
            <a:off x="3133859" y="1842056"/>
            <a:ext cx="1322614" cy="2449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16876A58-7F4D-8247-9588-22071DC683A9}"/>
              </a:ext>
            </a:extLst>
          </p:cNvPr>
          <p:cNvSpPr/>
          <p:nvPr/>
        </p:nvSpPr>
        <p:spPr>
          <a:xfrm>
            <a:off x="3150978" y="2270023"/>
            <a:ext cx="1322614" cy="2449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02CE0F93-203E-37E7-F6BE-AEE70954ED78}"/>
              </a:ext>
            </a:extLst>
          </p:cNvPr>
          <p:cNvSpPr/>
          <p:nvPr/>
        </p:nvSpPr>
        <p:spPr>
          <a:xfrm>
            <a:off x="7649936" y="1771651"/>
            <a:ext cx="1681843" cy="3428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4353EEA8-4B16-FEAB-5084-37410238E1FB}"/>
              </a:ext>
            </a:extLst>
          </p:cNvPr>
          <p:cNvSpPr/>
          <p:nvPr/>
        </p:nvSpPr>
        <p:spPr>
          <a:xfrm>
            <a:off x="7641772" y="2220686"/>
            <a:ext cx="1681841" cy="3429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07FB7E27-2872-E292-A907-8BA1171B848D}"/>
              </a:ext>
            </a:extLst>
          </p:cNvPr>
          <p:cNvSpPr/>
          <p:nvPr/>
        </p:nvSpPr>
        <p:spPr>
          <a:xfrm>
            <a:off x="7661041" y="2900605"/>
            <a:ext cx="1681843" cy="3428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06884B82-E3CB-E54B-ECD1-4347DFD2EEAC}"/>
              </a:ext>
            </a:extLst>
          </p:cNvPr>
          <p:cNvSpPr/>
          <p:nvPr/>
        </p:nvSpPr>
        <p:spPr>
          <a:xfrm>
            <a:off x="7656960" y="3333312"/>
            <a:ext cx="1880506" cy="3428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F8342FCF-4B93-370D-7402-E119BE2F3D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513" y="1073426"/>
            <a:ext cx="612250" cy="57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C048ED21-C3C5-AC9F-0746-1DF54573C082}"/>
              </a:ext>
            </a:extLst>
          </p:cNvPr>
          <p:cNvSpPr/>
          <p:nvPr/>
        </p:nvSpPr>
        <p:spPr>
          <a:xfrm>
            <a:off x="7666530" y="3727391"/>
            <a:ext cx="1868302" cy="2989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0264B05-3E2E-06BE-F5C4-1CC8901FC940}"/>
              </a:ext>
            </a:extLst>
          </p:cNvPr>
          <p:cNvSpPr/>
          <p:nvPr/>
        </p:nvSpPr>
        <p:spPr>
          <a:xfrm>
            <a:off x="7733819" y="4398443"/>
            <a:ext cx="1853554" cy="3579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F10989BF-2395-5505-A15F-D27E15D9915F}"/>
              </a:ext>
            </a:extLst>
          </p:cNvPr>
          <p:cNvSpPr/>
          <p:nvPr/>
        </p:nvSpPr>
        <p:spPr>
          <a:xfrm>
            <a:off x="7745188" y="5170276"/>
            <a:ext cx="1853554" cy="3579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810B7CF-76B7-3683-26CE-166B7745B09C}"/>
              </a:ext>
            </a:extLst>
          </p:cNvPr>
          <p:cNvSpPr/>
          <p:nvPr/>
        </p:nvSpPr>
        <p:spPr>
          <a:xfrm>
            <a:off x="7767311" y="5907695"/>
            <a:ext cx="2268966" cy="35791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" name="125">
            <a:hlinkClick r:id="" action="ppaction://media"/>
            <a:extLst>
              <a:ext uri="{FF2B5EF4-FFF2-40B4-BE49-F238E27FC236}">
                <a16:creationId xmlns:a16="http://schemas.microsoft.com/office/drawing/2014/main" id="{4BB26039-B538-0161-E0F8-FE5438FAD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750" y="384629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2F08007-3DC1-FDD0-B68E-3EC2155C28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069" y="100252"/>
            <a:ext cx="792549" cy="79254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23E752-9AA9-AAED-AF61-D75042274D7E}"/>
              </a:ext>
            </a:extLst>
          </p:cNvPr>
          <p:cNvSpPr txBox="1"/>
          <p:nvPr/>
        </p:nvSpPr>
        <p:spPr>
          <a:xfrm>
            <a:off x="-49836" y="6265607"/>
            <a:ext cx="602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62797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テーブル&#10;&#10;低い精度で自動的に生成された説明">
            <a:extLst>
              <a:ext uri="{FF2B5EF4-FFF2-40B4-BE49-F238E27FC236}">
                <a16:creationId xmlns:a16="http://schemas.microsoft.com/office/drawing/2014/main" id="{1BF7D81B-B6F4-4998-48D9-5807B3CF0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3" y="21649"/>
            <a:ext cx="11161762" cy="685894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DADD9F-2565-9671-EBA1-BFE3737EAF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43000" y="0"/>
            <a:ext cx="7872413" cy="92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C9C0170E-91E1-D7C0-56E9-78CD264C021D}"/>
              </a:ext>
            </a:extLst>
          </p:cNvPr>
          <p:cNvSpPr/>
          <p:nvPr/>
        </p:nvSpPr>
        <p:spPr>
          <a:xfrm>
            <a:off x="969531" y="4076086"/>
            <a:ext cx="4479470" cy="3537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6C3ADE7C-0AA6-DF13-E0D9-017DEE980AA1}"/>
              </a:ext>
            </a:extLst>
          </p:cNvPr>
          <p:cNvSpPr/>
          <p:nvPr/>
        </p:nvSpPr>
        <p:spPr>
          <a:xfrm>
            <a:off x="1008420" y="4781023"/>
            <a:ext cx="4935179" cy="3537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0859F09-F752-892D-8BE1-E9E20E3F1028}"/>
              </a:ext>
            </a:extLst>
          </p:cNvPr>
          <p:cNvSpPr/>
          <p:nvPr/>
        </p:nvSpPr>
        <p:spPr>
          <a:xfrm>
            <a:off x="1018955" y="5488683"/>
            <a:ext cx="4076614" cy="35378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EFCC1C85-19E5-D621-BC34-BA2E2EA2DB87}"/>
              </a:ext>
            </a:extLst>
          </p:cNvPr>
          <p:cNvSpPr/>
          <p:nvPr/>
        </p:nvSpPr>
        <p:spPr>
          <a:xfrm>
            <a:off x="966898" y="1835735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02CE0F93-203E-37E7-F6BE-AEE70954ED78}"/>
              </a:ext>
            </a:extLst>
          </p:cNvPr>
          <p:cNvSpPr/>
          <p:nvPr/>
        </p:nvSpPr>
        <p:spPr>
          <a:xfrm>
            <a:off x="5076343" y="1830645"/>
            <a:ext cx="2157741" cy="3428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4353EEA8-4B16-FEAB-5084-37410238E1FB}"/>
              </a:ext>
            </a:extLst>
          </p:cNvPr>
          <p:cNvSpPr/>
          <p:nvPr/>
        </p:nvSpPr>
        <p:spPr>
          <a:xfrm>
            <a:off x="5097676" y="2235435"/>
            <a:ext cx="2121660" cy="3429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07FB7E27-2872-E292-A907-8BA1171B848D}"/>
              </a:ext>
            </a:extLst>
          </p:cNvPr>
          <p:cNvSpPr/>
          <p:nvPr/>
        </p:nvSpPr>
        <p:spPr>
          <a:xfrm>
            <a:off x="5125241" y="2863734"/>
            <a:ext cx="1681843" cy="3428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06884B82-E3CB-E54B-ECD1-4347DFD2EEAC}"/>
              </a:ext>
            </a:extLst>
          </p:cNvPr>
          <p:cNvSpPr/>
          <p:nvPr/>
        </p:nvSpPr>
        <p:spPr>
          <a:xfrm>
            <a:off x="5120237" y="3289066"/>
            <a:ext cx="1708266" cy="34289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C3D5DC40-3577-0FEC-BC7C-C9F0B5FB0CFE}"/>
              </a:ext>
            </a:extLst>
          </p:cNvPr>
          <p:cNvSpPr/>
          <p:nvPr/>
        </p:nvSpPr>
        <p:spPr>
          <a:xfrm>
            <a:off x="988669" y="2248601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4A82BD7-6FEE-7891-DD82-3AC273F5B7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513" y="1073426"/>
            <a:ext cx="612250" cy="572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258A3DF-3F9B-1763-E11A-9243374CA76B}"/>
              </a:ext>
            </a:extLst>
          </p:cNvPr>
          <p:cNvSpPr/>
          <p:nvPr/>
        </p:nvSpPr>
        <p:spPr>
          <a:xfrm>
            <a:off x="993936" y="2600193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B276B5DC-575D-8575-78FB-094FC1A62423}"/>
              </a:ext>
            </a:extLst>
          </p:cNvPr>
          <p:cNvSpPr/>
          <p:nvPr/>
        </p:nvSpPr>
        <p:spPr>
          <a:xfrm>
            <a:off x="979187" y="2946780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D982A29-4A67-3066-80AC-8C646E7267A1}"/>
              </a:ext>
            </a:extLst>
          </p:cNvPr>
          <p:cNvSpPr/>
          <p:nvPr/>
        </p:nvSpPr>
        <p:spPr>
          <a:xfrm>
            <a:off x="993936" y="3344986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228E74E-BC3C-CBE1-14DD-1C20911CF8C6}"/>
              </a:ext>
            </a:extLst>
          </p:cNvPr>
          <p:cNvSpPr/>
          <p:nvPr/>
        </p:nvSpPr>
        <p:spPr>
          <a:xfrm>
            <a:off x="986562" y="3721070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2CE9787-E295-37C3-F7DD-B3B7BCDD54CF}"/>
              </a:ext>
            </a:extLst>
          </p:cNvPr>
          <p:cNvSpPr/>
          <p:nvPr/>
        </p:nvSpPr>
        <p:spPr>
          <a:xfrm>
            <a:off x="5130859" y="3713696"/>
            <a:ext cx="1719767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98EA9D20-B5AB-859D-C883-8376685097B4}"/>
              </a:ext>
            </a:extLst>
          </p:cNvPr>
          <p:cNvSpPr/>
          <p:nvPr/>
        </p:nvSpPr>
        <p:spPr>
          <a:xfrm>
            <a:off x="7497974" y="4082405"/>
            <a:ext cx="1817913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EAC0A18B-69BE-ABE8-2213-38180D4FA873}"/>
              </a:ext>
            </a:extLst>
          </p:cNvPr>
          <p:cNvSpPr/>
          <p:nvPr/>
        </p:nvSpPr>
        <p:spPr>
          <a:xfrm>
            <a:off x="7510264" y="4765747"/>
            <a:ext cx="2408026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CF02B4F-0BFB-9AEC-B34B-798DB0129020}"/>
              </a:ext>
            </a:extLst>
          </p:cNvPr>
          <p:cNvSpPr/>
          <p:nvPr/>
        </p:nvSpPr>
        <p:spPr>
          <a:xfrm>
            <a:off x="7532387" y="5495792"/>
            <a:ext cx="2408026" cy="307522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125">
            <a:hlinkClick r:id="" action="ppaction://media"/>
            <a:extLst>
              <a:ext uri="{FF2B5EF4-FFF2-40B4-BE49-F238E27FC236}">
                <a16:creationId xmlns:a16="http://schemas.microsoft.com/office/drawing/2014/main" id="{5D76A721-11EB-7AFA-3DAA-791A1CB5A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169" y="378873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4F763BD-775B-A70A-CB55-8026211EA3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8" y="77677"/>
            <a:ext cx="792549" cy="792549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AE4F61-F09B-68CC-C6C8-5AEF997A6B2F}"/>
              </a:ext>
            </a:extLst>
          </p:cNvPr>
          <p:cNvSpPr txBox="1"/>
          <p:nvPr/>
        </p:nvSpPr>
        <p:spPr>
          <a:xfrm>
            <a:off x="224328" y="6260068"/>
            <a:ext cx="322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38059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D28ECD8C-6B83-CF0A-FE6A-B7D38134C7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30" y="0"/>
            <a:ext cx="7648643" cy="686729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CABA19-7D48-BBCA-8856-A4E3B38EA6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6115" y="2130831"/>
            <a:ext cx="13550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chemeClr val="accent1"/>
                </a:solidFill>
              </a:rPr>
              <a:t>おはよう</a:t>
            </a:r>
            <a:endParaRPr kumimoji="1" lang="ja-JP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2FFF37-4E64-BD1E-D667-0AE85D2FBD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40992" y="2130831"/>
            <a:ext cx="13550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こんにちは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62C39F-C310-6C33-5781-8D04F0FD89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0964" y="2125046"/>
            <a:ext cx="17298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こんばんは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B14272-D081-52CA-A83B-022B0AD30D5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0214" y="2097460"/>
            <a:ext cx="328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おやすみなさい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2D12D0-D5A5-B560-AB57-C225B62A42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9269" y="4197848"/>
            <a:ext cx="13476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さようなら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7071F4-2B24-802A-6F68-6DC41AFBF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06320" y="4173143"/>
            <a:ext cx="6913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やあ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EA7CD6F-DE11-0EC0-31E3-E11C7B09D3B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47870" y="4170615"/>
            <a:ext cx="11042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じゃあね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90322CD-116E-67ED-2433-8DC151CB9548}"/>
              </a:ext>
            </a:extLst>
          </p:cNvPr>
          <p:cNvSpPr txBox="1"/>
          <p:nvPr/>
        </p:nvSpPr>
        <p:spPr>
          <a:xfrm>
            <a:off x="1338566" y="2077178"/>
            <a:ext cx="254673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Guten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Morgen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！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015D79B-0D9C-549E-9794-0273C3BD4103}"/>
              </a:ext>
            </a:extLst>
          </p:cNvPr>
          <p:cNvSpPr txBox="1"/>
          <p:nvPr/>
        </p:nvSpPr>
        <p:spPr>
          <a:xfrm>
            <a:off x="4251122" y="2066682"/>
            <a:ext cx="22099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Guten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Tag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958D901-FC65-3EB6-45C8-085721BFEBE2}"/>
              </a:ext>
            </a:extLst>
          </p:cNvPr>
          <p:cNvSpPr txBox="1"/>
          <p:nvPr/>
        </p:nvSpPr>
        <p:spPr>
          <a:xfrm>
            <a:off x="6642376" y="2077178"/>
            <a:ext cx="234898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Guten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Abend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！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BD04359-3B02-EADA-38E3-67DEAFD1A2F0}"/>
              </a:ext>
            </a:extLst>
          </p:cNvPr>
          <p:cNvSpPr txBox="1"/>
          <p:nvPr/>
        </p:nvSpPr>
        <p:spPr>
          <a:xfrm>
            <a:off x="9111045" y="2066682"/>
            <a:ext cx="20540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Gute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dirty="0"/>
              <a:t>Nacht</a:t>
            </a:r>
            <a:r>
              <a:rPr kumimoji="1" lang="ja-JP" altLang="en-US" sz="2000" b="1" dirty="0"/>
              <a:t>！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E4946F6-D0E5-82AF-310E-1EA7FE951B4D}"/>
              </a:ext>
            </a:extLst>
          </p:cNvPr>
          <p:cNvSpPr txBox="1"/>
          <p:nvPr/>
        </p:nvSpPr>
        <p:spPr>
          <a:xfrm>
            <a:off x="2085833" y="4151681"/>
            <a:ext cx="351107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rgbClr val="EF9825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Auf Wiedersehen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！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3E17343-C12B-3F39-C418-03E129EFD45B}"/>
              </a:ext>
            </a:extLst>
          </p:cNvPr>
          <p:cNvSpPr txBox="1"/>
          <p:nvPr/>
        </p:nvSpPr>
        <p:spPr>
          <a:xfrm>
            <a:off x="5762528" y="4197848"/>
            <a:ext cx="167967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20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Hallo</a:t>
            </a:r>
            <a:r>
              <a:rPr lang="ja-JP" altLang="en-US" sz="20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！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BDC9994-88AA-1A47-06F6-9A59FC957559}"/>
              </a:ext>
            </a:extLst>
          </p:cNvPr>
          <p:cNvSpPr txBox="1"/>
          <p:nvPr/>
        </p:nvSpPr>
        <p:spPr>
          <a:xfrm>
            <a:off x="7990595" y="4138165"/>
            <a:ext cx="19899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sz="2000" b="1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Tschüs</a:t>
            </a:r>
            <a:r>
              <a:rPr lang="ja-JP" altLang="en-US" sz="24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！</a:t>
            </a:r>
          </a:p>
        </p:txBody>
      </p:sp>
      <p:pic>
        <p:nvPicPr>
          <p:cNvPr id="31" name="図 30" descr="時計 が含まれている画像&#10;&#10;自動的に生成された説明">
            <a:extLst>
              <a:ext uri="{FF2B5EF4-FFF2-40B4-BE49-F238E27FC236}">
                <a16:creationId xmlns:a16="http://schemas.microsoft.com/office/drawing/2014/main" id="{F9DB0262-AB47-2A4C-A361-785E16550D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704632" y="6355110"/>
            <a:ext cx="361335" cy="346588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E8A7591-FF04-33B2-42BB-10515CE052BD}"/>
              </a:ext>
            </a:extLst>
          </p:cNvPr>
          <p:cNvSpPr txBox="1"/>
          <p:nvPr/>
        </p:nvSpPr>
        <p:spPr>
          <a:xfrm>
            <a:off x="7005371" y="3118523"/>
            <a:ext cx="26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252C61-D3D2-5FF0-776D-822696B161C9}"/>
              </a:ext>
            </a:extLst>
          </p:cNvPr>
          <p:cNvSpPr txBox="1"/>
          <p:nvPr/>
        </p:nvSpPr>
        <p:spPr>
          <a:xfrm>
            <a:off x="5683250" y="297815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2" name="1161">
            <a:hlinkClick r:id="" action="ppaction://media"/>
            <a:extLst>
              <a:ext uri="{FF2B5EF4-FFF2-40B4-BE49-F238E27FC236}">
                <a16:creationId xmlns:a16="http://schemas.microsoft.com/office/drawing/2014/main" id="{8C42474C-F338-5D0E-D395-21FC78F8F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4926" y="635932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2E938B-B68F-B009-19C9-7F42595FDF40}"/>
              </a:ext>
            </a:extLst>
          </p:cNvPr>
          <p:cNvSpPr txBox="1"/>
          <p:nvPr/>
        </p:nvSpPr>
        <p:spPr>
          <a:xfrm flipH="1">
            <a:off x="307035" y="6097836"/>
            <a:ext cx="30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21818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85DD0699-F492-C910-22AE-1A2677FADF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5144"/>
            <a:ext cx="10384990" cy="688143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F5D9D2-4569-0F1C-9F45-BBFF5E79A5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741" y="530942"/>
            <a:ext cx="2485104" cy="29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chemeClr val="accent1"/>
                </a:solidFill>
              </a:rPr>
              <a:t>ありがとうございます</a:t>
            </a:r>
            <a:endParaRPr kumimoji="1"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6F83F3-2969-7FAC-B315-90BD4FE0F6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3969" y="493760"/>
            <a:ext cx="21071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どういたしまして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40DC30-8E25-5464-8996-558BAF162A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05723" y="1175403"/>
            <a:ext cx="24288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何ですって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859714-4E4C-4F76-1647-04327887AC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27596" y="6352868"/>
            <a:ext cx="30461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すみません／ごめんなさい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07AB5A6-7433-ABAA-43A6-D38EE8E86ECA}"/>
              </a:ext>
            </a:extLst>
          </p:cNvPr>
          <p:cNvSpPr txBox="1"/>
          <p:nvPr/>
        </p:nvSpPr>
        <p:spPr>
          <a:xfrm>
            <a:off x="136414" y="444132"/>
            <a:ext cx="24122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de-DE" altLang="ja-JP" sz="2000" b="1" dirty="0"/>
              <a:t>Danke schön</a:t>
            </a:r>
            <a:r>
              <a:rPr kumimoji="1" lang="ja-JP" altLang="en-US" sz="2000" b="1" dirty="0"/>
              <a:t>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A44BA2-A634-DBB6-DC6E-9DDCF382EC1B}"/>
              </a:ext>
            </a:extLst>
          </p:cNvPr>
          <p:cNvSpPr txBox="1"/>
          <p:nvPr/>
        </p:nvSpPr>
        <p:spPr>
          <a:xfrm>
            <a:off x="2814853" y="425115"/>
            <a:ext cx="240530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de-DE" altLang="ja-JP" sz="2000" b="1" dirty="0"/>
              <a:t>Bitte</a:t>
            </a:r>
            <a:r>
              <a:rPr kumimoji="1" lang="de-DE" altLang="ja-JP" sz="2000" b="1" dirty="0"/>
              <a:t> schön !</a:t>
            </a:r>
            <a:endParaRPr kumimoji="1" lang="ja-JP" altLang="en-US" sz="20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290DC1D-9B2A-2257-E301-6381D8C703BA}"/>
              </a:ext>
            </a:extLst>
          </p:cNvPr>
          <p:cNvSpPr txBox="1"/>
          <p:nvPr/>
        </p:nvSpPr>
        <p:spPr>
          <a:xfrm>
            <a:off x="3891521" y="1146828"/>
            <a:ext cx="28261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Bitte?</a:t>
            </a:r>
            <a:r>
              <a:rPr kumimoji="1" lang="ja-JP" altLang="en-US" sz="2000" b="1" dirty="0"/>
              <a:t>／ </a:t>
            </a:r>
            <a:r>
              <a:rPr kumimoji="1" lang="en-US" altLang="ja-JP" sz="2000" b="1" dirty="0"/>
              <a:t>Wie bitte?</a:t>
            </a:r>
            <a:endParaRPr kumimoji="1" lang="ja-JP" altLang="en-US" sz="20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0E630D0-723B-AAA7-2211-1C0BA3CBC481}"/>
              </a:ext>
            </a:extLst>
          </p:cNvPr>
          <p:cNvSpPr txBox="1"/>
          <p:nvPr/>
        </p:nvSpPr>
        <p:spPr>
          <a:xfrm>
            <a:off x="5052591" y="6352868"/>
            <a:ext cx="553367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/>
              <a:t>　</a:t>
            </a:r>
            <a:r>
              <a:rPr lang="en-US" altLang="ja-JP" sz="2000" b="1" dirty="0" err="1"/>
              <a:t>Entschuldigung</a:t>
            </a:r>
            <a:r>
              <a:rPr kumimoji="1" lang="ja-JP" altLang="en-US" sz="2000" b="1" dirty="0"/>
              <a:t>！／ </a:t>
            </a:r>
            <a:r>
              <a:rPr kumimoji="1" lang="en-US" altLang="ja-JP" sz="2000" b="1" dirty="0" err="1"/>
              <a:t>Verzeihung</a:t>
            </a:r>
            <a:r>
              <a:rPr kumimoji="1" lang="ja-JP" altLang="en-US" sz="2000" b="1" dirty="0"/>
              <a:t>！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DF501B4-33D1-A529-2F14-1060A600F6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65123" y="6238568"/>
            <a:ext cx="117249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116">
            <a:hlinkClick r:id="" action="ppaction://media"/>
            <a:extLst>
              <a:ext uri="{FF2B5EF4-FFF2-40B4-BE49-F238E27FC236}">
                <a16:creationId xmlns:a16="http://schemas.microsoft.com/office/drawing/2014/main" id="{64D6CBC9-DEB0-7FE3-8821-FA7577801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583" y="1092169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1A18042-2FE9-28AC-0562-E0089D2477E3}"/>
              </a:ext>
            </a:extLst>
          </p:cNvPr>
          <p:cNvSpPr txBox="1"/>
          <p:nvPr/>
        </p:nvSpPr>
        <p:spPr>
          <a:xfrm flipH="1">
            <a:off x="307035" y="6097836"/>
            <a:ext cx="300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33968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A92A03-0D73-D9F1-46F7-5B2B91F983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52" y="308468"/>
            <a:ext cx="11470821" cy="6240127"/>
          </a:xfrm>
          <a:prstGeom prst="rect">
            <a:avLst/>
          </a:prstGeom>
        </p:spPr>
      </p:pic>
      <p:pic>
        <p:nvPicPr>
          <p:cNvPr id="2" name="117">
            <a:hlinkClick r:id="" action="ppaction://media"/>
            <a:extLst>
              <a:ext uri="{FF2B5EF4-FFF2-40B4-BE49-F238E27FC236}">
                <a16:creationId xmlns:a16="http://schemas.microsoft.com/office/drawing/2014/main" id="{B6743789-470F-F682-9644-81F930996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983" y="138747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図 4" descr="テーブル&#10;&#10;自動的に生成された説明">
            <a:extLst>
              <a:ext uri="{FF2B5EF4-FFF2-40B4-BE49-F238E27FC236}">
                <a16:creationId xmlns:a16="http://schemas.microsoft.com/office/drawing/2014/main" id="{6807059B-4760-A581-80B1-B9D8E37E8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13" y="5695774"/>
            <a:ext cx="766305" cy="246749"/>
          </a:xfrm>
          <a:prstGeom prst="rect">
            <a:avLst/>
          </a:prstGeom>
        </p:spPr>
      </p:pic>
      <p:pic>
        <p:nvPicPr>
          <p:cNvPr id="10" name="図 9" descr="テーブル&#10;&#10;自動的に生成された説明">
            <a:extLst>
              <a:ext uri="{FF2B5EF4-FFF2-40B4-BE49-F238E27FC236}">
                <a16:creationId xmlns:a16="http://schemas.microsoft.com/office/drawing/2014/main" id="{41EDE647-50AB-1E77-720A-5EF670A24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14" y="6007645"/>
            <a:ext cx="729162" cy="236709"/>
          </a:xfrm>
          <a:prstGeom prst="rect">
            <a:avLst/>
          </a:prstGeom>
        </p:spPr>
      </p:pic>
      <p:sp>
        <p:nvSpPr>
          <p:cNvPr id="9" name="直方体 8">
            <a:extLst>
              <a:ext uri="{FF2B5EF4-FFF2-40B4-BE49-F238E27FC236}">
                <a16:creationId xmlns:a16="http://schemas.microsoft.com/office/drawing/2014/main" id="{8E1A5AA1-884B-F923-7BA9-2DF356889EB4}"/>
              </a:ext>
            </a:extLst>
          </p:cNvPr>
          <p:cNvSpPr/>
          <p:nvPr/>
        </p:nvSpPr>
        <p:spPr>
          <a:xfrm>
            <a:off x="10693619" y="5521118"/>
            <a:ext cx="941552" cy="842811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7D54FD-B7B9-221B-759A-80D926240D00}"/>
              </a:ext>
            </a:extLst>
          </p:cNvPr>
          <p:cNvSpPr txBox="1"/>
          <p:nvPr/>
        </p:nvSpPr>
        <p:spPr>
          <a:xfrm>
            <a:off x="249422" y="6244354"/>
            <a:ext cx="307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926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23D400B7-C55A-BC64-3783-C58FCD355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14" y="162371"/>
            <a:ext cx="8925321" cy="665301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5E251A-7260-1932-F36A-1E91523C79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1755" y="3170903"/>
            <a:ext cx="8045245" cy="258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5DE660C-BFF4-15FF-7043-96B297F488A1}"/>
              </a:ext>
            </a:extLst>
          </p:cNvPr>
          <p:cNvSpPr/>
          <p:nvPr/>
        </p:nvSpPr>
        <p:spPr>
          <a:xfrm>
            <a:off x="6614147" y="3165030"/>
            <a:ext cx="1371600" cy="3714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・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3A3BA05-A5C4-EDCF-FDB1-265E67686531}"/>
              </a:ext>
            </a:extLst>
          </p:cNvPr>
          <p:cNvSpPr/>
          <p:nvPr/>
        </p:nvSpPr>
        <p:spPr>
          <a:xfrm>
            <a:off x="6623555" y="3148202"/>
            <a:ext cx="1371600" cy="3714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118">
            <a:hlinkClick r:id="" action="ppaction://media"/>
            <a:extLst>
              <a:ext uri="{FF2B5EF4-FFF2-40B4-BE49-F238E27FC236}">
                <a16:creationId xmlns:a16="http://schemas.microsoft.com/office/drawing/2014/main" id="{696C3578-B523-47B8-D7E0-A48EE83B3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2114" y="946578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37B46460-431F-545F-842E-938D922C0FE5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915665" y="314040"/>
              <a:ext cx="204840" cy="30564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37B46460-431F-545F-842E-938D922C0FE5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2665" y="251400"/>
                <a:ext cx="330480" cy="4312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図 19" descr="テーブル&#10;&#10;自動的に生成された説明">
            <a:extLst>
              <a:ext uri="{FF2B5EF4-FFF2-40B4-BE49-F238E27FC236}">
                <a16:creationId xmlns:a16="http://schemas.microsoft.com/office/drawing/2014/main" id="{9137CB9B-683D-032B-F351-46E46F6093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180" y="5514975"/>
            <a:ext cx="840687" cy="28748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6504245-C039-C5FB-B076-BD3621C665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5638" y="5113344"/>
            <a:ext cx="896394" cy="80326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2DF218-7585-7F44-44C6-A4B530BECE82}"/>
              </a:ext>
            </a:extLst>
          </p:cNvPr>
          <p:cNvSpPr txBox="1"/>
          <p:nvPr/>
        </p:nvSpPr>
        <p:spPr>
          <a:xfrm>
            <a:off x="2023189" y="3073827"/>
            <a:ext cx="22335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Sehr gut,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977090E-9677-EE02-9567-6BCC4BC5CE2D}"/>
              </a:ext>
            </a:extLst>
          </p:cNvPr>
          <p:cNvSpPr txBox="1"/>
          <p:nvPr/>
        </p:nvSpPr>
        <p:spPr>
          <a:xfrm>
            <a:off x="4746786" y="3069898"/>
            <a:ext cx="17268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, gut!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0907DAD-820A-7159-81E0-E9CCC3CAD424}"/>
              </a:ext>
            </a:extLst>
          </p:cNvPr>
          <p:cNvSpPr txBox="1"/>
          <p:nvPr/>
        </p:nvSpPr>
        <p:spPr>
          <a:xfrm>
            <a:off x="6865652" y="3069898"/>
            <a:ext cx="12254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131EC9A-C058-9E72-BAA2-54AE94CD3F5D}"/>
              </a:ext>
            </a:extLst>
          </p:cNvPr>
          <p:cNvSpPr txBox="1"/>
          <p:nvPr/>
        </p:nvSpPr>
        <p:spPr>
          <a:xfrm>
            <a:off x="8542953" y="3099896"/>
            <a:ext cx="18001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 so gut.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ECE9B29-721A-AFB5-4C92-7B8BDD75E63E}"/>
              </a:ext>
            </a:extLst>
          </p:cNvPr>
          <p:cNvSpPr txBox="1"/>
          <p:nvPr/>
        </p:nvSpPr>
        <p:spPr>
          <a:xfrm>
            <a:off x="2011898" y="3084726"/>
            <a:ext cx="22335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Sehr gut,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3FCEE8E-0887-43B0-13D8-9ED8D560414A}"/>
              </a:ext>
            </a:extLst>
          </p:cNvPr>
          <p:cNvSpPr txBox="1"/>
          <p:nvPr/>
        </p:nvSpPr>
        <p:spPr>
          <a:xfrm>
            <a:off x="4756194" y="3069898"/>
            <a:ext cx="17268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, gut!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FD91FAC-3A1F-A6DD-2BE9-90AA99A525C3}"/>
              </a:ext>
            </a:extLst>
          </p:cNvPr>
          <p:cNvSpPr txBox="1"/>
          <p:nvPr/>
        </p:nvSpPr>
        <p:spPr>
          <a:xfrm>
            <a:off x="6874830" y="3069898"/>
            <a:ext cx="12254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069EAE0-ADE2-F0BE-D91B-973B10D2C604}"/>
              </a:ext>
            </a:extLst>
          </p:cNvPr>
          <p:cNvSpPr txBox="1"/>
          <p:nvPr/>
        </p:nvSpPr>
        <p:spPr>
          <a:xfrm>
            <a:off x="8534773" y="3101447"/>
            <a:ext cx="18001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 so gut.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128D89A-2166-6EA3-F219-C7B7E54230D5}"/>
              </a:ext>
            </a:extLst>
          </p:cNvPr>
          <p:cNvSpPr txBox="1"/>
          <p:nvPr/>
        </p:nvSpPr>
        <p:spPr>
          <a:xfrm>
            <a:off x="304186" y="6488668"/>
            <a:ext cx="359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35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9E5FC930-36C8-B235-D0A0-B191ADFD5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23" y="63818"/>
            <a:ext cx="8596720" cy="6794182"/>
          </a:xfrm>
          <a:prstGeom prst="rect">
            <a:avLst/>
          </a:prstGeom>
        </p:spPr>
      </p:pic>
      <p:pic>
        <p:nvPicPr>
          <p:cNvPr id="9" name="図 8" descr="テーブル&#10;&#10;自動的に生成された説明">
            <a:extLst>
              <a:ext uri="{FF2B5EF4-FFF2-40B4-BE49-F238E27FC236}">
                <a16:creationId xmlns:a16="http://schemas.microsoft.com/office/drawing/2014/main" id="{E5F128BB-F5E5-4E4C-F99A-8DBDD01D18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r="1536" b="53059"/>
          <a:stretch/>
        </p:blipFill>
        <p:spPr>
          <a:xfrm>
            <a:off x="10725527" y="5918822"/>
            <a:ext cx="723523" cy="251557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38B94B6-AC08-8398-C1F0-127A07B660E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932945" y="237720"/>
            <a:ext cx="238680" cy="396720"/>
            <a:chOff x="1932945" y="237720"/>
            <a:chExt cx="23868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インク 4">
                  <a:extLst>
                    <a:ext uri="{FF2B5EF4-FFF2-40B4-BE49-F238E27FC236}">
                      <a16:creationId xmlns:a16="http://schemas.microsoft.com/office/drawing/2014/main" id="{D9E76C06-AAB9-5E96-15DB-FE9467DEF2F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085945" y="371280"/>
                <a:ext cx="360" cy="360"/>
              </p14:xfrm>
            </p:contentPart>
          </mc:Choice>
          <mc:Fallback xmlns="">
            <p:pic>
              <p:nvPicPr>
                <p:cNvPr id="5" name="インク 4">
                  <a:extLst>
                    <a:ext uri="{FF2B5EF4-FFF2-40B4-BE49-F238E27FC236}">
                      <a16:creationId xmlns:a16="http://schemas.microsoft.com/office/drawing/2014/main" id="{D9E76C06-AAB9-5E96-15DB-FE9467DEF2F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22945" y="3086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インク 5">
                  <a:extLst>
                    <a:ext uri="{FF2B5EF4-FFF2-40B4-BE49-F238E27FC236}">
                      <a16:creationId xmlns:a16="http://schemas.microsoft.com/office/drawing/2014/main" id="{B1E4F586-B0F5-6E62-59E4-AB2787C4617C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932945" y="542640"/>
                <a:ext cx="360" cy="360"/>
              </p14:xfrm>
            </p:contentPart>
          </mc:Choice>
          <mc:Fallback xmlns="">
            <p:pic>
              <p:nvPicPr>
                <p:cNvPr id="6" name="インク 5">
                  <a:extLst>
                    <a:ext uri="{FF2B5EF4-FFF2-40B4-BE49-F238E27FC236}">
                      <a16:creationId xmlns:a16="http://schemas.microsoft.com/office/drawing/2014/main" id="{B1E4F586-B0F5-6E62-59E4-AB2787C4617C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70305" y="4796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インク 10">
                  <a:extLst>
                    <a:ext uri="{FF2B5EF4-FFF2-40B4-BE49-F238E27FC236}">
                      <a16:creationId xmlns:a16="http://schemas.microsoft.com/office/drawing/2014/main" id="{D5D54932-C0D5-2DAB-EB69-1197776B692E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094945" y="552360"/>
                <a:ext cx="360" cy="360"/>
              </p14:xfrm>
            </p:contentPart>
          </mc:Choice>
          <mc:Fallback xmlns="">
            <p:pic>
              <p:nvPicPr>
                <p:cNvPr id="11" name="インク 10">
                  <a:extLst>
                    <a:ext uri="{FF2B5EF4-FFF2-40B4-BE49-F238E27FC236}">
                      <a16:creationId xmlns:a16="http://schemas.microsoft.com/office/drawing/2014/main" id="{D5D54932-C0D5-2DAB-EB69-1197776B692E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032305" y="48936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インク 11">
                  <a:extLst>
                    <a:ext uri="{FF2B5EF4-FFF2-40B4-BE49-F238E27FC236}">
                      <a16:creationId xmlns:a16="http://schemas.microsoft.com/office/drawing/2014/main" id="{7997BC9B-8A55-3485-1C2C-6E7D93983CAE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950225" y="237720"/>
                <a:ext cx="221400" cy="396720"/>
              </p14:xfrm>
            </p:contentPart>
          </mc:Choice>
          <mc:Fallback xmlns="">
            <p:pic>
              <p:nvPicPr>
                <p:cNvPr id="12" name="インク 11">
                  <a:extLst>
                    <a:ext uri="{FF2B5EF4-FFF2-40B4-BE49-F238E27FC236}">
                      <a16:creationId xmlns:a16="http://schemas.microsoft.com/office/drawing/2014/main" id="{7997BC9B-8A55-3485-1C2C-6E7D93983CAE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87585" y="175080"/>
                  <a:ext cx="347040" cy="522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119">
            <a:hlinkClick r:id="" action="ppaction://media"/>
            <a:extLst>
              <a:ext uri="{FF2B5EF4-FFF2-40B4-BE49-F238E27FC236}">
                <a16:creationId xmlns:a16="http://schemas.microsoft.com/office/drawing/2014/main" id="{E4CD82F3-461C-C59C-F637-C1A044CB8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963" y="605670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5" name="図 14" descr="テーブル&#10;&#10;自動的に生成された説明">
            <a:extLst>
              <a:ext uri="{FF2B5EF4-FFF2-40B4-BE49-F238E27FC236}">
                <a16:creationId xmlns:a16="http://schemas.microsoft.com/office/drawing/2014/main" id="{9C9BE377-BC78-7FC9-AF8D-97350C7832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526" y="5504586"/>
            <a:ext cx="599699" cy="194681"/>
          </a:xfrm>
          <a:prstGeom prst="rect">
            <a:avLst/>
          </a:prstGeom>
        </p:spPr>
      </p:pic>
      <p:sp>
        <p:nvSpPr>
          <p:cNvPr id="8" name="直方体 7">
            <a:extLst>
              <a:ext uri="{FF2B5EF4-FFF2-40B4-BE49-F238E27FC236}">
                <a16:creationId xmlns:a16="http://schemas.microsoft.com/office/drawing/2014/main" id="{924C135A-6C18-2754-2614-E7999CB135C2}"/>
              </a:ext>
            </a:extLst>
          </p:cNvPr>
          <p:cNvSpPr/>
          <p:nvPr/>
        </p:nvSpPr>
        <p:spPr>
          <a:xfrm>
            <a:off x="10697403" y="5327568"/>
            <a:ext cx="941552" cy="842811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2CD43AD-A959-4670-96D1-CEDCCD541CAE}"/>
              </a:ext>
            </a:extLst>
          </p:cNvPr>
          <p:cNvSpPr txBox="1"/>
          <p:nvPr/>
        </p:nvSpPr>
        <p:spPr>
          <a:xfrm>
            <a:off x="213852" y="6336268"/>
            <a:ext cx="403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16348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056CAB-67EF-ECC6-7D76-0B463A74B1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2830" t="50000" r="-268" b="27893"/>
          <a:stretch/>
        </p:blipFill>
        <p:spPr>
          <a:xfrm>
            <a:off x="1302842" y="5155882"/>
            <a:ext cx="9586315" cy="1620864"/>
          </a:xfrm>
          <a:prstGeom prst="rect">
            <a:avLst/>
          </a:prstGeom>
        </p:spPr>
      </p:pic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D0012C1B-F0F2-707B-3CAF-902F1E4FA9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6" y="116669"/>
            <a:ext cx="10368043" cy="4796102"/>
          </a:xfrm>
          <a:prstGeom prst="rect">
            <a:avLst/>
          </a:prstGeom>
        </p:spPr>
      </p:pic>
      <p:pic>
        <p:nvPicPr>
          <p:cNvPr id="2" name="120">
            <a:hlinkClick r:id="" action="ppaction://media"/>
            <a:extLst>
              <a:ext uri="{FF2B5EF4-FFF2-40B4-BE49-F238E27FC236}">
                <a16:creationId xmlns:a16="http://schemas.microsoft.com/office/drawing/2014/main" id="{73AC1BA5-0B7D-83DA-1FA6-6F3F6D09C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7456" y="30162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F7731F53-03F6-163D-C895-9008BB7DE427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221945" y="363750"/>
              <a:ext cx="229320" cy="41436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F7731F53-03F6-163D-C895-9008BB7DE427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58945" y="300750"/>
                <a:ext cx="354960" cy="540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A622B0-EF47-AE99-0DCE-E1EC4F9AC90E}"/>
              </a:ext>
            </a:extLst>
          </p:cNvPr>
          <p:cNvSpPr txBox="1"/>
          <p:nvPr/>
        </p:nvSpPr>
        <p:spPr>
          <a:xfrm>
            <a:off x="1541722" y="4712716"/>
            <a:ext cx="22716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Sehr gut,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2E3CC9-3207-DEBB-AA5D-2211CE79C255}"/>
              </a:ext>
            </a:extLst>
          </p:cNvPr>
          <p:cNvSpPr txBox="1"/>
          <p:nvPr/>
        </p:nvSpPr>
        <p:spPr>
          <a:xfrm>
            <a:off x="4262058" y="4712716"/>
            <a:ext cx="17268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, gut!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CF0B8D-51A5-B4D0-CE0D-29614AE14579}"/>
              </a:ext>
            </a:extLst>
          </p:cNvPr>
          <p:cNvSpPr txBox="1"/>
          <p:nvPr/>
        </p:nvSpPr>
        <p:spPr>
          <a:xfrm>
            <a:off x="6723002" y="4712716"/>
            <a:ext cx="12254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E7A6C8-2131-CCD4-36C6-52E3C54A7E7E}"/>
              </a:ext>
            </a:extLst>
          </p:cNvPr>
          <p:cNvSpPr txBox="1"/>
          <p:nvPr/>
        </p:nvSpPr>
        <p:spPr>
          <a:xfrm>
            <a:off x="8682462" y="4734244"/>
            <a:ext cx="18001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 so gut.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B75F4C-B1D6-AC46-BE6D-25B24D26094E}"/>
              </a:ext>
            </a:extLst>
          </p:cNvPr>
          <p:cNvSpPr txBox="1"/>
          <p:nvPr/>
        </p:nvSpPr>
        <p:spPr>
          <a:xfrm>
            <a:off x="6723002" y="4712716"/>
            <a:ext cx="122540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3F14E6-28F1-C1C2-FC78-21B666A315EC}"/>
              </a:ext>
            </a:extLst>
          </p:cNvPr>
          <p:cNvSpPr txBox="1"/>
          <p:nvPr/>
        </p:nvSpPr>
        <p:spPr>
          <a:xfrm>
            <a:off x="8682462" y="4722241"/>
            <a:ext cx="18001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 so gut.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CB41687-80E1-70BC-6217-B91CDD4F078E}"/>
              </a:ext>
            </a:extLst>
          </p:cNvPr>
          <p:cNvSpPr txBox="1"/>
          <p:nvPr/>
        </p:nvSpPr>
        <p:spPr>
          <a:xfrm>
            <a:off x="4219796" y="4708288"/>
            <a:ext cx="1769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, gut!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50ACA8F-26EF-C176-D676-D851E1A591DB}"/>
              </a:ext>
            </a:extLst>
          </p:cNvPr>
          <p:cNvSpPr txBox="1"/>
          <p:nvPr/>
        </p:nvSpPr>
        <p:spPr>
          <a:xfrm>
            <a:off x="1544631" y="4708288"/>
            <a:ext cx="227167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Sehr gut, </a:t>
            </a:r>
            <a:r>
              <a:rPr kumimoji="1" lang="en-US" altLang="ja-JP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1" lang="ja-JP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9BEA988-F6FD-2CBD-984B-5672F3870378}"/>
              </a:ext>
            </a:extLst>
          </p:cNvPr>
          <p:cNvSpPr txBox="1"/>
          <p:nvPr/>
        </p:nvSpPr>
        <p:spPr>
          <a:xfrm>
            <a:off x="361223" y="6407414"/>
            <a:ext cx="26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56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121A9B8D-7F64-AA24-E104-95A9D188DD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4731" r="24351" b="72151"/>
          <a:stretch/>
        </p:blipFill>
        <p:spPr>
          <a:xfrm>
            <a:off x="932895" y="380400"/>
            <a:ext cx="10576495" cy="4698237"/>
          </a:xfrm>
          <a:prstGeom prst="rect">
            <a:avLst/>
          </a:prstGeom>
        </p:spPr>
      </p:pic>
      <p:pic>
        <p:nvPicPr>
          <p:cNvPr id="8" name="図 7" descr="テーブル&#10;&#10;自動的に生成された説明">
            <a:extLst>
              <a:ext uri="{FF2B5EF4-FFF2-40B4-BE49-F238E27FC236}">
                <a16:creationId xmlns:a16="http://schemas.microsoft.com/office/drawing/2014/main" id="{CEA16572-A72C-5BC4-27AD-75731001C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60000" r="48580" b="16129"/>
          <a:stretch/>
        </p:blipFill>
        <p:spPr>
          <a:xfrm>
            <a:off x="10785375" y="5962649"/>
            <a:ext cx="638618" cy="241143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B7E4916-4FDD-3BB3-643D-DB1EA9ACBB80}"/>
              </a:ext>
            </a:extLst>
          </p:cNvPr>
          <p:cNvGrpSpPr/>
          <p:nvPr/>
        </p:nvGrpSpPr>
        <p:grpSpPr>
          <a:xfrm>
            <a:off x="10420305" y="3456150"/>
            <a:ext cx="658080" cy="201240"/>
            <a:chOff x="10420305" y="3456150"/>
            <a:chExt cx="658080" cy="20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インク 3">
                  <a:extLst>
                    <a:ext uri="{FF2B5EF4-FFF2-40B4-BE49-F238E27FC236}">
                      <a16:creationId xmlns:a16="http://schemas.microsoft.com/office/drawing/2014/main" id="{51EC93DE-785A-4428-D75B-310F946F974F}"/>
                    </a:ext>
                  </a:extLst>
                </p14:cNvPr>
                <p14:cNvContentPartPr/>
                <p14:nvPr/>
              </p14:nvContentPartPr>
              <p14:xfrm>
                <a:off x="10574385" y="3552270"/>
                <a:ext cx="293760" cy="360"/>
              </p14:xfrm>
            </p:contentPart>
          </mc:Choice>
          <mc:Fallback xmlns="">
            <p:pic>
              <p:nvPicPr>
                <p:cNvPr id="4" name="インク 3">
                  <a:extLst>
                    <a:ext uri="{FF2B5EF4-FFF2-40B4-BE49-F238E27FC236}">
                      <a16:creationId xmlns:a16="http://schemas.microsoft.com/office/drawing/2014/main" id="{51EC93DE-785A-4428-D75B-310F946F974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511745" y="3489630"/>
                  <a:ext cx="419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インク 6">
                  <a:extLst>
                    <a:ext uri="{FF2B5EF4-FFF2-40B4-BE49-F238E27FC236}">
                      <a16:creationId xmlns:a16="http://schemas.microsoft.com/office/drawing/2014/main" id="{9A61054A-AAC3-E4F3-6B70-AD049E5A7E30}"/>
                    </a:ext>
                  </a:extLst>
                </p14:cNvPr>
                <p14:cNvContentPartPr/>
                <p14:nvPr/>
              </p14:nvContentPartPr>
              <p14:xfrm>
                <a:off x="10677345" y="3561990"/>
                <a:ext cx="294120" cy="360"/>
              </p14:xfrm>
            </p:contentPart>
          </mc:Choice>
          <mc:Fallback xmlns="">
            <p:pic>
              <p:nvPicPr>
                <p:cNvPr id="7" name="インク 6">
                  <a:extLst>
                    <a:ext uri="{FF2B5EF4-FFF2-40B4-BE49-F238E27FC236}">
                      <a16:creationId xmlns:a16="http://schemas.microsoft.com/office/drawing/2014/main" id="{9A61054A-AAC3-E4F3-6B70-AD049E5A7E3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614705" y="3499350"/>
                  <a:ext cx="4197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インク 9">
                  <a:extLst>
                    <a:ext uri="{FF2B5EF4-FFF2-40B4-BE49-F238E27FC236}">
                      <a16:creationId xmlns:a16="http://schemas.microsoft.com/office/drawing/2014/main" id="{990E3FFA-464E-ADF8-470D-486ECFF8B8B7}"/>
                    </a:ext>
                  </a:extLst>
                </p14:cNvPr>
                <p14:cNvContentPartPr/>
                <p14:nvPr/>
              </p14:nvContentPartPr>
              <p14:xfrm>
                <a:off x="10757265" y="3456150"/>
                <a:ext cx="244440" cy="10440"/>
              </p14:xfrm>
            </p:contentPart>
          </mc:Choice>
          <mc:Fallback xmlns="">
            <p:pic>
              <p:nvPicPr>
                <p:cNvPr id="10" name="インク 9">
                  <a:extLst>
                    <a:ext uri="{FF2B5EF4-FFF2-40B4-BE49-F238E27FC236}">
                      <a16:creationId xmlns:a16="http://schemas.microsoft.com/office/drawing/2014/main" id="{990E3FFA-464E-ADF8-470D-486ECFF8B8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694625" y="3393510"/>
                  <a:ext cx="3700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インク 11">
                  <a:extLst>
                    <a:ext uri="{FF2B5EF4-FFF2-40B4-BE49-F238E27FC236}">
                      <a16:creationId xmlns:a16="http://schemas.microsoft.com/office/drawing/2014/main" id="{80E3B34B-F123-21DA-6ACD-9F0F7858C1F0}"/>
                    </a:ext>
                  </a:extLst>
                </p14:cNvPr>
                <p14:cNvContentPartPr/>
                <p14:nvPr/>
              </p14:nvContentPartPr>
              <p14:xfrm>
                <a:off x="10420305" y="3627150"/>
                <a:ext cx="658080" cy="30240"/>
              </p14:xfrm>
            </p:contentPart>
          </mc:Choice>
          <mc:Fallback xmlns="">
            <p:pic>
              <p:nvPicPr>
                <p:cNvPr id="12" name="インク 11">
                  <a:extLst>
                    <a:ext uri="{FF2B5EF4-FFF2-40B4-BE49-F238E27FC236}">
                      <a16:creationId xmlns:a16="http://schemas.microsoft.com/office/drawing/2014/main" id="{80E3B34B-F123-21DA-6ACD-9F0F7858C1F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57665" y="3564510"/>
                  <a:ext cx="783720" cy="15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7CB16EB5-9D80-9077-824F-E8E1B6D9DAA3}"/>
                  </a:ext>
                </a:extLst>
              </p14:cNvPr>
              <p14:cNvContentPartPr/>
              <p14:nvPr/>
            </p14:nvContentPartPr>
            <p14:xfrm>
              <a:off x="7474785" y="426390"/>
              <a:ext cx="1042200" cy="46872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7CB16EB5-9D80-9077-824F-E8E1B6D9DAA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411785" y="363750"/>
                <a:ext cx="1167840" cy="59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6D30BE1-693E-960B-8445-E716C439E61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029345" y="4000110"/>
            <a:ext cx="1229760" cy="772200"/>
            <a:chOff x="10029345" y="4000110"/>
            <a:chExt cx="1229760" cy="772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" name="インク 1">
                  <a:extLst>
                    <a:ext uri="{FF2B5EF4-FFF2-40B4-BE49-F238E27FC236}">
                      <a16:creationId xmlns:a16="http://schemas.microsoft.com/office/drawing/2014/main" id="{0FD19FB3-8E50-1D3B-F4C3-20B00F0A47B9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077585" y="4447590"/>
                <a:ext cx="360" cy="360"/>
              </p14:xfrm>
            </p:contentPart>
          </mc:Choice>
          <mc:Fallback xmlns="">
            <p:pic>
              <p:nvPicPr>
                <p:cNvPr id="2" name="インク 1">
                  <a:extLst>
                    <a:ext uri="{FF2B5EF4-FFF2-40B4-BE49-F238E27FC236}">
                      <a16:creationId xmlns:a16="http://schemas.microsoft.com/office/drawing/2014/main" id="{0FD19FB3-8E50-1D3B-F4C3-20B00F0A47B9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014585" y="438459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" name="インク 2">
                  <a:extLst>
                    <a:ext uri="{FF2B5EF4-FFF2-40B4-BE49-F238E27FC236}">
                      <a16:creationId xmlns:a16="http://schemas.microsoft.com/office/drawing/2014/main" id="{413ABF48-7E91-3D5C-DE34-52FEB1495957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1029425" y="4409790"/>
                <a:ext cx="360" cy="360"/>
              </p14:xfrm>
            </p:contentPart>
          </mc:Choice>
          <mc:Fallback xmlns="">
            <p:pic>
              <p:nvPicPr>
                <p:cNvPr id="3" name="インク 2">
                  <a:extLst>
                    <a:ext uri="{FF2B5EF4-FFF2-40B4-BE49-F238E27FC236}">
                      <a16:creationId xmlns:a16="http://schemas.microsoft.com/office/drawing/2014/main" id="{413ABF48-7E91-3D5C-DE34-52FEB1495957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966425" y="434679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インク 15">
                  <a:extLst>
                    <a:ext uri="{FF2B5EF4-FFF2-40B4-BE49-F238E27FC236}">
                      <a16:creationId xmlns:a16="http://schemas.microsoft.com/office/drawing/2014/main" id="{1B3C10CA-4F89-20AA-DBF5-8DFA428B75CB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405905" y="4101630"/>
                <a:ext cx="853200" cy="536400"/>
              </p14:xfrm>
            </p:contentPart>
          </mc:Choice>
          <mc:Fallback xmlns="">
            <p:pic>
              <p:nvPicPr>
                <p:cNvPr id="16" name="インク 15">
                  <a:extLst>
                    <a:ext uri="{FF2B5EF4-FFF2-40B4-BE49-F238E27FC236}">
                      <a16:creationId xmlns:a16="http://schemas.microsoft.com/office/drawing/2014/main" id="{1B3C10CA-4F89-20AA-DBF5-8DFA428B75CB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342905" y="4038630"/>
                  <a:ext cx="97884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インク 16">
                  <a:extLst>
                    <a:ext uri="{FF2B5EF4-FFF2-40B4-BE49-F238E27FC236}">
                      <a16:creationId xmlns:a16="http://schemas.microsoft.com/office/drawing/2014/main" id="{37CFB1C5-699E-5936-B792-F2E416691C42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465305" y="4284870"/>
                <a:ext cx="720360" cy="487440"/>
              </p14:xfrm>
            </p:contentPart>
          </mc:Choice>
          <mc:Fallback xmlns="">
            <p:pic>
              <p:nvPicPr>
                <p:cNvPr id="17" name="インク 16">
                  <a:extLst>
                    <a:ext uri="{FF2B5EF4-FFF2-40B4-BE49-F238E27FC236}">
                      <a16:creationId xmlns:a16="http://schemas.microsoft.com/office/drawing/2014/main" id="{37CFB1C5-699E-5936-B792-F2E416691C42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402305" y="4221823"/>
                  <a:ext cx="846000" cy="6131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インク 19">
                  <a:extLst>
                    <a:ext uri="{FF2B5EF4-FFF2-40B4-BE49-F238E27FC236}">
                      <a16:creationId xmlns:a16="http://schemas.microsoft.com/office/drawing/2014/main" id="{817BB430-6BFF-AB88-18E1-1B863A862490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667625" y="4018830"/>
                <a:ext cx="55440" cy="360"/>
              </p14:xfrm>
            </p:contentPart>
          </mc:Choice>
          <mc:Fallback xmlns="">
            <p:pic>
              <p:nvPicPr>
                <p:cNvPr id="20" name="インク 19">
                  <a:extLst>
                    <a:ext uri="{FF2B5EF4-FFF2-40B4-BE49-F238E27FC236}">
                      <a16:creationId xmlns:a16="http://schemas.microsoft.com/office/drawing/2014/main" id="{817BB430-6BFF-AB88-18E1-1B863A862490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04625" y="3955830"/>
                  <a:ext cx="1810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インク 20">
                  <a:extLst>
                    <a:ext uri="{FF2B5EF4-FFF2-40B4-BE49-F238E27FC236}">
                      <a16:creationId xmlns:a16="http://schemas.microsoft.com/office/drawing/2014/main" id="{CA2DF5F8-2BE8-0CB9-308B-9011CC04F506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886865" y="4000110"/>
                <a:ext cx="360" cy="360"/>
              </p14:xfrm>
            </p:contentPart>
          </mc:Choice>
          <mc:Fallback xmlns="">
            <p:pic>
              <p:nvPicPr>
                <p:cNvPr id="21" name="インク 20">
                  <a:extLst>
                    <a:ext uri="{FF2B5EF4-FFF2-40B4-BE49-F238E27FC236}">
                      <a16:creationId xmlns:a16="http://schemas.microsoft.com/office/drawing/2014/main" id="{CA2DF5F8-2BE8-0CB9-308B-9011CC04F506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823865" y="39371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インク 23">
                  <a:extLst>
                    <a:ext uri="{FF2B5EF4-FFF2-40B4-BE49-F238E27FC236}">
                      <a16:creationId xmlns:a16="http://schemas.microsoft.com/office/drawing/2014/main" id="{ADAC36BB-5DC6-ED96-3E2D-695C41B7C905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1077665" y="4047630"/>
                <a:ext cx="360" cy="360"/>
              </p14:xfrm>
            </p:contentPart>
          </mc:Choice>
          <mc:Fallback xmlns="">
            <p:pic>
              <p:nvPicPr>
                <p:cNvPr id="24" name="インク 23">
                  <a:extLst>
                    <a:ext uri="{FF2B5EF4-FFF2-40B4-BE49-F238E27FC236}">
                      <a16:creationId xmlns:a16="http://schemas.microsoft.com/office/drawing/2014/main" id="{ADAC36BB-5DC6-ED96-3E2D-695C41B7C905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14665" y="39846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インク 25">
                  <a:extLst>
                    <a:ext uri="{FF2B5EF4-FFF2-40B4-BE49-F238E27FC236}">
                      <a16:creationId xmlns:a16="http://schemas.microsoft.com/office/drawing/2014/main" id="{5D754DA7-A2CB-38D2-3257-F2FC2682960E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963185" y="4028550"/>
                <a:ext cx="360" cy="360"/>
              </p14:xfrm>
            </p:contentPart>
          </mc:Choice>
          <mc:Fallback xmlns="">
            <p:pic>
              <p:nvPicPr>
                <p:cNvPr id="26" name="インク 25">
                  <a:extLst>
                    <a:ext uri="{FF2B5EF4-FFF2-40B4-BE49-F238E27FC236}">
                      <a16:creationId xmlns:a16="http://schemas.microsoft.com/office/drawing/2014/main" id="{5D754DA7-A2CB-38D2-3257-F2FC2682960E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900185" y="396555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インク 27">
                  <a:extLst>
                    <a:ext uri="{FF2B5EF4-FFF2-40B4-BE49-F238E27FC236}">
                      <a16:creationId xmlns:a16="http://schemas.microsoft.com/office/drawing/2014/main" id="{C8E2FD07-CE7F-432A-1848-C146D4D25131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706145" y="4324110"/>
                <a:ext cx="360" cy="360"/>
              </p14:xfrm>
            </p:contentPart>
          </mc:Choice>
          <mc:Fallback xmlns="">
            <p:pic>
              <p:nvPicPr>
                <p:cNvPr id="28" name="インク 27">
                  <a:extLst>
                    <a:ext uri="{FF2B5EF4-FFF2-40B4-BE49-F238E27FC236}">
                      <a16:creationId xmlns:a16="http://schemas.microsoft.com/office/drawing/2014/main" id="{C8E2FD07-CE7F-432A-1848-C146D4D25131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43145" y="42611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インク 28">
                  <a:extLst>
                    <a:ext uri="{FF2B5EF4-FFF2-40B4-BE49-F238E27FC236}">
                      <a16:creationId xmlns:a16="http://schemas.microsoft.com/office/drawing/2014/main" id="{43E1BD11-9A98-308A-B7EE-270F3F63991D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677345" y="4685910"/>
                <a:ext cx="360" cy="360"/>
              </p14:xfrm>
            </p:contentPart>
          </mc:Choice>
          <mc:Fallback xmlns="">
            <p:pic>
              <p:nvPicPr>
                <p:cNvPr id="29" name="インク 28">
                  <a:extLst>
                    <a:ext uri="{FF2B5EF4-FFF2-40B4-BE49-F238E27FC236}">
                      <a16:creationId xmlns:a16="http://schemas.microsoft.com/office/drawing/2014/main" id="{43E1BD11-9A98-308A-B7EE-270F3F63991D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614345" y="46229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" name="インク 29">
                  <a:extLst>
                    <a:ext uri="{FF2B5EF4-FFF2-40B4-BE49-F238E27FC236}">
                      <a16:creationId xmlns:a16="http://schemas.microsoft.com/office/drawing/2014/main" id="{5B5A071A-2F8C-323F-8E43-8E4A8D001182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029345" y="4428870"/>
                <a:ext cx="564480" cy="233280"/>
              </p14:xfrm>
            </p:contentPart>
          </mc:Choice>
          <mc:Fallback xmlns="">
            <p:pic>
              <p:nvPicPr>
                <p:cNvPr id="30" name="インク 29">
                  <a:extLst>
                    <a:ext uri="{FF2B5EF4-FFF2-40B4-BE49-F238E27FC236}">
                      <a16:creationId xmlns:a16="http://schemas.microsoft.com/office/drawing/2014/main" id="{5B5A071A-2F8C-323F-8E43-8E4A8D001182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66345" y="4365870"/>
                  <a:ext cx="69012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インク 30">
                  <a:extLst>
                    <a:ext uri="{FF2B5EF4-FFF2-40B4-BE49-F238E27FC236}">
                      <a16:creationId xmlns:a16="http://schemas.microsoft.com/office/drawing/2014/main" id="{05EF2D63-877E-4E78-3CE7-970A79CA2FFB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10403385" y="4276590"/>
                <a:ext cx="807840" cy="128520"/>
              </p14:xfrm>
            </p:contentPart>
          </mc:Choice>
          <mc:Fallback xmlns="">
            <p:pic>
              <p:nvPicPr>
                <p:cNvPr id="31" name="インク 30">
                  <a:extLst>
                    <a:ext uri="{FF2B5EF4-FFF2-40B4-BE49-F238E27FC236}">
                      <a16:creationId xmlns:a16="http://schemas.microsoft.com/office/drawing/2014/main" id="{05EF2D63-877E-4E78-3CE7-970A79CA2FFB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340385" y="4213590"/>
                  <a:ext cx="93348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4" name="インク 13">
                <a:extLst>
                  <a:ext uri="{FF2B5EF4-FFF2-40B4-BE49-F238E27FC236}">
                    <a16:creationId xmlns:a16="http://schemas.microsoft.com/office/drawing/2014/main" id="{6A23DA02-058C-1729-682C-B31B191E4223}"/>
                  </a:ext>
                </a:extLst>
              </p14:cNvPr>
              <p14:cNvContentPartPr/>
              <p14:nvPr/>
            </p14:nvContentPartPr>
            <p14:xfrm>
              <a:off x="-1943535" y="1104630"/>
              <a:ext cx="360" cy="360"/>
            </p14:xfrm>
          </p:contentPart>
        </mc:Choice>
        <mc:Fallback xmlns="">
          <p:pic>
            <p:nvPicPr>
              <p:cNvPr id="14" name="インク 13">
                <a:extLst>
                  <a:ext uri="{FF2B5EF4-FFF2-40B4-BE49-F238E27FC236}">
                    <a16:creationId xmlns:a16="http://schemas.microsoft.com/office/drawing/2014/main" id="{6A23DA02-058C-1729-682C-B31B191E422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-2006535" y="104163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13EDCD1-15E0-5D8F-2021-1A38F19D84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88058" y="541478"/>
            <a:ext cx="231120" cy="399240"/>
            <a:chOff x="256785" y="523230"/>
            <a:chExt cx="231120" cy="39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5" name="インク 14">
                  <a:extLst>
                    <a:ext uri="{FF2B5EF4-FFF2-40B4-BE49-F238E27FC236}">
                      <a16:creationId xmlns:a16="http://schemas.microsoft.com/office/drawing/2014/main" id="{76BB34F2-97DF-F931-0BAA-7AB327346C3F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56785" y="666510"/>
                <a:ext cx="360" cy="360"/>
              </p14:xfrm>
            </p:contentPart>
          </mc:Choice>
          <mc:Fallback xmlns="">
            <p:pic>
              <p:nvPicPr>
                <p:cNvPr id="15" name="インク 14">
                  <a:extLst>
                    <a:ext uri="{FF2B5EF4-FFF2-40B4-BE49-F238E27FC236}">
                      <a16:creationId xmlns:a16="http://schemas.microsoft.com/office/drawing/2014/main" id="{76BB34F2-97DF-F931-0BAA-7AB327346C3F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93785" y="6035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8" name="インク 17">
                  <a:extLst>
                    <a:ext uri="{FF2B5EF4-FFF2-40B4-BE49-F238E27FC236}">
                      <a16:creationId xmlns:a16="http://schemas.microsoft.com/office/drawing/2014/main" id="{BCC79F81-D737-7835-296F-39F3C6C62CB1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351825" y="533310"/>
                <a:ext cx="360" cy="360"/>
              </p14:xfrm>
            </p:contentPart>
          </mc:Choice>
          <mc:Fallback xmlns="">
            <p:pic>
              <p:nvPicPr>
                <p:cNvPr id="18" name="インク 17">
                  <a:extLst>
                    <a:ext uri="{FF2B5EF4-FFF2-40B4-BE49-F238E27FC236}">
                      <a16:creationId xmlns:a16="http://schemas.microsoft.com/office/drawing/2014/main" id="{BCC79F81-D737-7835-296F-39F3C6C62CB1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88825" y="4703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2" name="インク 21">
                  <a:extLst>
                    <a:ext uri="{FF2B5EF4-FFF2-40B4-BE49-F238E27FC236}">
                      <a16:creationId xmlns:a16="http://schemas.microsoft.com/office/drawing/2014/main" id="{55889AA4-2535-DA3E-3DA4-06771DA29424}"/>
                    </a:ext>
                  </a:extLst>
                </p14:cNvPr>
                <p14:cNvContentPartPr>
                  <a14:cpLocks xmlns:a14="http://schemas.microsoft.com/office/drawing/2010/main" noGrp="1" noRot="1" noMove="1" noResize="1" noEditPoints="1" noAdjustHandles="1" noChangeArrowheads="1" noChangeShapeType="1"/>
                </p14:cNvContentPartPr>
                <p14:nvPr/>
              </p14:nvContentPartPr>
              <p14:xfrm>
                <a:off x="260385" y="523230"/>
                <a:ext cx="227520" cy="399240"/>
              </p14:xfrm>
            </p:contentPart>
          </mc:Choice>
          <mc:Fallback xmlns="">
            <p:pic>
              <p:nvPicPr>
                <p:cNvPr id="22" name="インク 21">
                  <a:extLst>
                    <a:ext uri="{FF2B5EF4-FFF2-40B4-BE49-F238E27FC236}">
                      <a16:creationId xmlns:a16="http://schemas.microsoft.com/office/drawing/2014/main" id="{55889AA4-2535-DA3E-3DA4-06771DA29424}"/>
                    </a:ext>
                  </a:extLst>
                </p:cNvPr>
                <p:cNvPicPr>
                  <a:picLocks noGrp="1" noRot="1" noMove="1" noResize="1" noEditPoints="1" noAdjustHandles="1" noChangeArrowheads="1" noChangeShapeType="1"/>
                </p:cNvPicPr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97385" y="460230"/>
                  <a:ext cx="353160" cy="524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121">
            <a:hlinkClick r:id="" action="ppaction://media"/>
            <a:extLst>
              <a:ext uri="{FF2B5EF4-FFF2-40B4-BE49-F238E27FC236}">
                <a16:creationId xmlns:a16="http://schemas.microsoft.com/office/drawing/2014/main" id="{177990C4-08FE-1F53-3028-1D4BC7128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712209" y="828398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9" name="直方体 8">
            <a:extLst>
              <a:ext uri="{FF2B5EF4-FFF2-40B4-BE49-F238E27FC236}">
                <a16:creationId xmlns:a16="http://schemas.microsoft.com/office/drawing/2014/main" id="{DAB5784E-3BBB-069D-61C5-92EE90E2FFA5}"/>
              </a:ext>
            </a:extLst>
          </p:cNvPr>
          <p:cNvSpPr/>
          <p:nvPr/>
        </p:nvSpPr>
        <p:spPr>
          <a:xfrm>
            <a:off x="10567838" y="5634789"/>
            <a:ext cx="941552" cy="842811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インク 26">
                <a:extLst>
                  <a:ext uri="{FF2B5EF4-FFF2-40B4-BE49-F238E27FC236}">
                    <a16:creationId xmlns:a16="http://schemas.microsoft.com/office/drawing/2014/main" id="{56CABF94-E44E-56B9-DF19-5DB9FF0FC97C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9879225" y="3603390"/>
              <a:ext cx="829440" cy="494640"/>
            </p14:xfrm>
          </p:contentPart>
        </mc:Choice>
        <mc:Fallback xmlns="">
          <p:pic>
            <p:nvPicPr>
              <p:cNvPr id="27" name="インク 26">
                <a:extLst>
                  <a:ext uri="{FF2B5EF4-FFF2-40B4-BE49-F238E27FC236}">
                    <a16:creationId xmlns:a16="http://schemas.microsoft.com/office/drawing/2014/main" id="{56CABF94-E44E-56B9-DF19-5DB9FF0FC97C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16225" y="3540390"/>
                <a:ext cx="955080" cy="62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インク 32">
                <a:extLst>
                  <a:ext uri="{FF2B5EF4-FFF2-40B4-BE49-F238E27FC236}">
                    <a16:creationId xmlns:a16="http://schemas.microsoft.com/office/drawing/2014/main" id="{3F66D87C-8C43-0470-B592-B9CC20F463C0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9987945" y="3114510"/>
              <a:ext cx="498960" cy="230040"/>
            </p14:xfrm>
          </p:contentPart>
        </mc:Choice>
        <mc:Fallback xmlns="">
          <p:pic>
            <p:nvPicPr>
              <p:cNvPr id="33" name="インク 32">
                <a:extLst>
                  <a:ext uri="{FF2B5EF4-FFF2-40B4-BE49-F238E27FC236}">
                    <a16:creationId xmlns:a16="http://schemas.microsoft.com/office/drawing/2014/main" id="{3F66D87C-8C43-0470-B592-B9CC20F463C0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925305" y="3051510"/>
                <a:ext cx="6246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4" name="インク 33">
                <a:extLst>
                  <a:ext uri="{FF2B5EF4-FFF2-40B4-BE49-F238E27FC236}">
                    <a16:creationId xmlns:a16="http://schemas.microsoft.com/office/drawing/2014/main" id="{0AE6BB80-4180-1F18-69E2-859FA19DCB66}"/>
                  </a:ext>
                </a:extLst>
              </p14:cNvPr>
              <p14:cNvContentPartPr/>
              <p14:nvPr/>
            </p14:nvContentPartPr>
            <p14:xfrm>
              <a:off x="9801105" y="3695550"/>
              <a:ext cx="360" cy="360"/>
            </p14:xfrm>
          </p:contentPart>
        </mc:Choice>
        <mc:Fallback xmlns="">
          <p:pic>
            <p:nvPicPr>
              <p:cNvPr id="34" name="インク 33">
                <a:extLst>
                  <a:ext uri="{FF2B5EF4-FFF2-40B4-BE49-F238E27FC236}">
                    <a16:creationId xmlns:a16="http://schemas.microsoft.com/office/drawing/2014/main" id="{0AE6BB80-4180-1F18-69E2-859FA19DCB6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738105" y="363255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5" name="インク 34">
                <a:extLst>
                  <a:ext uri="{FF2B5EF4-FFF2-40B4-BE49-F238E27FC236}">
                    <a16:creationId xmlns:a16="http://schemas.microsoft.com/office/drawing/2014/main" id="{0A530E9E-3EC4-D168-2BDF-60614C3EBBC4}"/>
                  </a:ext>
                </a:extLst>
              </p14:cNvPr>
              <p14:cNvContentPartPr/>
              <p14:nvPr/>
            </p14:nvContentPartPr>
            <p14:xfrm>
              <a:off x="9648825" y="2990310"/>
              <a:ext cx="360" cy="360"/>
            </p14:xfrm>
          </p:contentPart>
        </mc:Choice>
        <mc:Fallback xmlns="">
          <p:pic>
            <p:nvPicPr>
              <p:cNvPr id="35" name="インク 34">
                <a:extLst>
                  <a:ext uri="{FF2B5EF4-FFF2-40B4-BE49-F238E27FC236}">
                    <a16:creationId xmlns:a16="http://schemas.microsoft.com/office/drawing/2014/main" id="{0A530E9E-3EC4-D168-2BDF-60614C3EBBC4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585825" y="2927310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E3B3D5-052A-DB6F-3CE5-03D29D261ED6}"/>
              </a:ext>
            </a:extLst>
          </p:cNvPr>
          <p:cNvSpPr txBox="1"/>
          <p:nvPr/>
        </p:nvSpPr>
        <p:spPr>
          <a:xfrm>
            <a:off x="250799" y="6290387"/>
            <a:ext cx="517208" cy="37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74652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4AAA7B0A-A3C4-508D-99C4-834BBB33F6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9247" r="23759" b="20968"/>
          <a:stretch/>
        </p:blipFill>
        <p:spPr>
          <a:xfrm>
            <a:off x="2615380" y="113100"/>
            <a:ext cx="6993194" cy="6662242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842CA21-F037-E479-063B-8281991B46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1130" y="4544092"/>
            <a:ext cx="4117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5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E2B8852-332B-5DB6-454C-B987E056F9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88620" y="3316574"/>
            <a:ext cx="4117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1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C248E30-89C6-0D11-9E65-5CD406E845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68632" y="5708223"/>
            <a:ext cx="4117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45F7AD-E721-618D-48BC-5AD19003A20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1131" y="2145666"/>
            <a:ext cx="4117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2</a:t>
            </a:r>
            <a:endParaRPr kumimoji="1" lang="ja-JP" alt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AB89E31-F8D9-F63C-0240-EA0C7C0392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3629" y="926466"/>
            <a:ext cx="4117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４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85B0B18F-327F-3A00-9A7C-D6BA3845E0EF}"/>
              </a:ext>
            </a:extLst>
          </p:cNvPr>
          <p:cNvSpPr/>
          <p:nvPr/>
        </p:nvSpPr>
        <p:spPr>
          <a:xfrm>
            <a:off x="2740239" y="964768"/>
            <a:ext cx="523631" cy="46538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3D391AA-DBD0-AEE0-51F7-ED3CB6D830EC}"/>
              </a:ext>
            </a:extLst>
          </p:cNvPr>
          <p:cNvSpPr/>
          <p:nvPr/>
        </p:nvSpPr>
        <p:spPr>
          <a:xfrm>
            <a:off x="2776704" y="2218641"/>
            <a:ext cx="523631" cy="5045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FFFDE5B-07DC-057C-AC2C-0EFF18D6B1C4}"/>
              </a:ext>
            </a:extLst>
          </p:cNvPr>
          <p:cNvSpPr/>
          <p:nvPr/>
        </p:nvSpPr>
        <p:spPr>
          <a:xfrm>
            <a:off x="2785512" y="3316173"/>
            <a:ext cx="523631" cy="5045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9020A4A-551D-B4FF-D7B5-A463089D0731}"/>
              </a:ext>
            </a:extLst>
          </p:cNvPr>
          <p:cNvSpPr/>
          <p:nvPr/>
        </p:nvSpPr>
        <p:spPr>
          <a:xfrm>
            <a:off x="2779046" y="4599579"/>
            <a:ext cx="523631" cy="5045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C91418C-7FE1-1CAD-9E78-F8D8CED99CD2}"/>
              </a:ext>
            </a:extLst>
          </p:cNvPr>
          <p:cNvSpPr/>
          <p:nvPr/>
        </p:nvSpPr>
        <p:spPr>
          <a:xfrm>
            <a:off x="2730686" y="5786826"/>
            <a:ext cx="523631" cy="5045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0571F5EA-8BC9-7CF1-60DB-2085DDD8DA5D}"/>
                  </a:ext>
                </a:extLst>
              </p14:cNvPr>
              <p14:cNvContentPartPr/>
              <p14:nvPr/>
            </p14:nvContentPartPr>
            <p14:xfrm>
              <a:off x="7381905" y="4895430"/>
              <a:ext cx="360" cy="36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0571F5EA-8BC9-7CF1-60DB-2085DDD8DA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18905" y="483243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417D27CD-1D61-D7C2-1E38-990750718DBF}"/>
              </a:ext>
            </a:extLst>
          </p:cNvPr>
          <p:cNvGrpSpPr/>
          <p:nvPr/>
        </p:nvGrpSpPr>
        <p:grpSpPr>
          <a:xfrm>
            <a:off x="7343385" y="6085950"/>
            <a:ext cx="57600" cy="19440"/>
            <a:chOff x="7343385" y="6085950"/>
            <a:chExt cx="57600" cy="1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2" name="インク 21">
                  <a:extLst>
                    <a:ext uri="{FF2B5EF4-FFF2-40B4-BE49-F238E27FC236}">
                      <a16:creationId xmlns:a16="http://schemas.microsoft.com/office/drawing/2014/main" id="{72D01187-3BC3-0E90-BBEE-D15824850187}"/>
                    </a:ext>
                  </a:extLst>
                </p14:cNvPr>
                <p14:cNvContentPartPr/>
                <p14:nvPr/>
              </p14:nvContentPartPr>
              <p14:xfrm>
                <a:off x="7343385" y="6105030"/>
                <a:ext cx="360" cy="360"/>
              </p14:xfrm>
            </p:contentPart>
          </mc:Choice>
          <mc:Fallback xmlns="">
            <p:pic>
              <p:nvPicPr>
                <p:cNvPr id="22" name="インク 21">
                  <a:extLst>
                    <a:ext uri="{FF2B5EF4-FFF2-40B4-BE49-F238E27FC236}">
                      <a16:creationId xmlns:a16="http://schemas.microsoft.com/office/drawing/2014/main" id="{72D01187-3BC3-0E90-BBEE-D1582485018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80745" y="60420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インク 22">
                  <a:extLst>
                    <a:ext uri="{FF2B5EF4-FFF2-40B4-BE49-F238E27FC236}">
                      <a16:creationId xmlns:a16="http://schemas.microsoft.com/office/drawing/2014/main" id="{FF61F447-43D9-2690-B437-A79FF577829A}"/>
                    </a:ext>
                  </a:extLst>
                </p14:cNvPr>
                <p14:cNvContentPartPr/>
                <p14:nvPr/>
              </p14:nvContentPartPr>
              <p14:xfrm>
                <a:off x="7400625" y="6085950"/>
                <a:ext cx="360" cy="360"/>
              </p14:xfrm>
            </p:contentPart>
          </mc:Choice>
          <mc:Fallback xmlns="">
            <p:pic>
              <p:nvPicPr>
                <p:cNvPr id="23" name="インク 22">
                  <a:extLst>
                    <a:ext uri="{FF2B5EF4-FFF2-40B4-BE49-F238E27FC236}">
                      <a16:creationId xmlns:a16="http://schemas.microsoft.com/office/drawing/2014/main" id="{FF61F447-43D9-2690-B437-A79FF577829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37985" y="60233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インク 36">
                <a:extLst>
                  <a:ext uri="{FF2B5EF4-FFF2-40B4-BE49-F238E27FC236}">
                    <a16:creationId xmlns:a16="http://schemas.microsoft.com/office/drawing/2014/main" id="{7663DDB8-EBE1-2FCF-3982-9858847D5D42}"/>
                  </a:ext>
                </a:extLst>
              </p14:cNvPr>
              <p14:cNvContentPartPr/>
              <p14:nvPr/>
            </p14:nvContentPartPr>
            <p14:xfrm>
              <a:off x="7294425" y="2390550"/>
              <a:ext cx="74160" cy="154800"/>
            </p14:xfrm>
          </p:contentPart>
        </mc:Choice>
        <mc:Fallback xmlns="">
          <p:pic>
            <p:nvPicPr>
              <p:cNvPr id="37" name="インク 36">
                <a:extLst>
                  <a:ext uri="{FF2B5EF4-FFF2-40B4-BE49-F238E27FC236}">
                    <a16:creationId xmlns:a16="http://schemas.microsoft.com/office/drawing/2014/main" id="{7663DDB8-EBE1-2FCF-3982-9858847D5D4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31425" y="2327910"/>
                <a:ext cx="199800" cy="280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32CE749F-4D21-9B5F-59ED-6CEFE8EFA068}"/>
              </a:ext>
            </a:extLst>
          </p:cNvPr>
          <p:cNvGrpSpPr/>
          <p:nvPr/>
        </p:nvGrpSpPr>
        <p:grpSpPr>
          <a:xfrm>
            <a:off x="7372185" y="3533550"/>
            <a:ext cx="10080" cy="312480"/>
            <a:chOff x="7372185" y="3533550"/>
            <a:chExt cx="10080" cy="3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インク 13">
                  <a:extLst>
                    <a:ext uri="{FF2B5EF4-FFF2-40B4-BE49-F238E27FC236}">
                      <a16:creationId xmlns:a16="http://schemas.microsoft.com/office/drawing/2014/main" id="{0A6600D8-D2A2-C0B6-ACF5-E74A896DDA8A}"/>
                    </a:ext>
                  </a:extLst>
                </p14:cNvPr>
                <p14:cNvContentPartPr/>
                <p14:nvPr/>
              </p14:nvContentPartPr>
              <p14:xfrm>
                <a:off x="7372185" y="3733350"/>
                <a:ext cx="360" cy="360"/>
              </p14:xfrm>
            </p:contentPart>
          </mc:Choice>
          <mc:Fallback xmlns="">
            <p:pic>
              <p:nvPicPr>
                <p:cNvPr id="14" name="インク 13">
                  <a:extLst>
                    <a:ext uri="{FF2B5EF4-FFF2-40B4-BE49-F238E27FC236}">
                      <a16:creationId xmlns:a16="http://schemas.microsoft.com/office/drawing/2014/main" id="{0A6600D8-D2A2-C0B6-ACF5-E74A896DDA8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09185" y="367035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インク 17">
                  <a:extLst>
                    <a:ext uri="{FF2B5EF4-FFF2-40B4-BE49-F238E27FC236}">
                      <a16:creationId xmlns:a16="http://schemas.microsoft.com/office/drawing/2014/main" id="{C0E45DBE-2B91-639D-AA55-D154FC411B49}"/>
                    </a:ext>
                  </a:extLst>
                </p14:cNvPr>
                <p14:cNvContentPartPr/>
                <p14:nvPr/>
              </p14:nvContentPartPr>
              <p14:xfrm>
                <a:off x="7381905" y="3666750"/>
                <a:ext cx="360" cy="360"/>
              </p14:xfrm>
            </p:contentPart>
          </mc:Choice>
          <mc:Fallback xmlns="">
            <p:pic>
              <p:nvPicPr>
                <p:cNvPr id="18" name="インク 17">
                  <a:extLst>
                    <a:ext uri="{FF2B5EF4-FFF2-40B4-BE49-F238E27FC236}">
                      <a16:creationId xmlns:a16="http://schemas.microsoft.com/office/drawing/2014/main" id="{C0E45DBE-2B91-639D-AA55-D154FC411B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18905" y="36041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8" name="インク 37">
                  <a:extLst>
                    <a:ext uri="{FF2B5EF4-FFF2-40B4-BE49-F238E27FC236}">
                      <a16:creationId xmlns:a16="http://schemas.microsoft.com/office/drawing/2014/main" id="{E481854A-AB80-D1DE-2994-4BD2F10E5439}"/>
                    </a:ext>
                  </a:extLst>
                </p14:cNvPr>
                <p14:cNvContentPartPr/>
                <p14:nvPr/>
              </p14:nvContentPartPr>
              <p14:xfrm>
                <a:off x="7381905" y="3533550"/>
                <a:ext cx="360" cy="312480"/>
              </p14:xfrm>
            </p:contentPart>
          </mc:Choice>
          <mc:Fallback xmlns="">
            <p:pic>
              <p:nvPicPr>
                <p:cNvPr id="38" name="インク 37">
                  <a:extLst>
                    <a:ext uri="{FF2B5EF4-FFF2-40B4-BE49-F238E27FC236}">
                      <a16:creationId xmlns:a16="http://schemas.microsoft.com/office/drawing/2014/main" id="{E481854A-AB80-D1DE-2994-4BD2F10E543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18905" y="3470550"/>
                  <a:ext cx="126000" cy="43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インク 35">
                <a:extLst>
                  <a:ext uri="{FF2B5EF4-FFF2-40B4-BE49-F238E27FC236}">
                    <a16:creationId xmlns:a16="http://schemas.microsoft.com/office/drawing/2014/main" id="{278FA7F3-456C-848B-0C8C-868C350C3272}"/>
                  </a:ext>
                </a:extLst>
              </p14:cNvPr>
              <p14:cNvContentPartPr/>
              <p14:nvPr/>
            </p14:nvContentPartPr>
            <p14:xfrm>
              <a:off x="7381545" y="1259790"/>
              <a:ext cx="29160" cy="64440"/>
            </p14:xfrm>
          </p:contentPart>
        </mc:Choice>
        <mc:Fallback xmlns="">
          <p:pic>
            <p:nvPicPr>
              <p:cNvPr id="36" name="インク 35">
                <a:extLst>
                  <a:ext uri="{FF2B5EF4-FFF2-40B4-BE49-F238E27FC236}">
                    <a16:creationId xmlns:a16="http://schemas.microsoft.com/office/drawing/2014/main" id="{278FA7F3-456C-848B-0C8C-868C350C327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318905" y="1196790"/>
                <a:ext cx="154800" cy="19008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A19EB19-B98C-7A0D-A6E6-887B4C37A7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6054" y="1107344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インク 1">
                <a:extLst>
                  <a:ext uri="{FF2B5EF4-FFF2-40B4-BE49-F238E27FC236}">
                    <a16:creationId xmlns:a16="http://schemas.microsoft.com/office/drawing/2014/main" id="{BBDA9C1D-4BCB-EB68-5A19-F297AB4F460B}"/>
                  </a:ext>
                </a:extLst>
              </p14:cNvPr>
              <p14:cNvContentPartPr/>
              <p14:nvPr/>
            </p14:nvContentPartPr>
            <p14:xfrm>
              <a:off x="1609665" y="1199670"/>
              <a:ext cx="360" cy="360"/>
            </p14:xfrm>
          </p:contentPart>
        </mc:Choice>
        <mc:Fallback xmlns="">
          <p:pic>
            <p:nvPicPr>
              <p:cNvPr id="2" name="インク 1">
                <a:extLst>
                  <a:ext uri="{FF2B5EF4-FFF2-40B4-BE49-F238E27FC236}">
                    <a16:creationId xmlns:a16="http://schemas.microsoft.com/office/drawing/2014/main" id="{BBDA9C1D-4BCB-EB68-5A19-F297AB4F460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6665" y="1136670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122">
            <a:hlinkClick r:id="" action="ppaction://media"/>
            <a:extLst>
              <a:ext uri="{FF2B5EF4-FFF2-40B4-BE49-F238E27FC236}">
                <a16:creationId xmlns:a16="http://schemas.microsoft.com/office/drawing/2014/main" id="{1A3F1643-AAA5-F061-9E84-ACE95F4B8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60167" y="318750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731AC194-0774-E267-BD6E-347161DBB8C3}"/>
                  </a:ext>
                </a:extLst>
              </p14:cNvPr>
              <p14:cNvContentPartPr/>
              <p14:nvPr/>
            </p14:nvContentPartPr>
            <p14:xfrm>
              <a:off x="1428225" y="1381110"/>
              <a:ext cx="360" cy="360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731AC194-0774-E267-BD6E-347161DBB8C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65225" y="131811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インク 4">
                <a:extLst>
                  <a:ext uri="{FF2B5EF4-FFF2-40B4-BE49-F238E27FC236}">
                    <a16:creationId xmlns:a16="http://schemas.microsoft.com/office/drawing/2014/main" id="{FFFBD445-5F01-4042-F23B-CEE172678D95}"/>
                  </a:ext>
                </a:extLst>
              </p14:cNvPr>
              <p14:cNvContentPartPr/>
              <p14:nvPr/>
            </p14:nvContentPartPr>
            <p14:xfrm>
              <a:off x="1295385" y="180510"/>
              <a:ext cx="360" cy="360"/>
            </p14:xfrm>
          </p:contentPart>
        </mc:Choice>
        <mc:Fallback xmlns="">
          <p:pic>
            <p:nvPicPr>
              <p:cNvPr id="5" name="インク 4">
                <a:extLst>
                  <a:ext uri="{FF2B5EF4-FFF2-40B4-BE49-F238E27FC236}">
                    <a16:creationId xmlns:a16="http://schemas.microsoft.com/office/drawing/2014/main" id="{FFFBD445-5F01-4042-F23B-CEE172678D9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32385" y="11787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" name="インク 5">
                <a:extLst>
                  <a:ext uri="{FF2B5EF4-FFF2-40B4-BE49-F238E27FC236}">
                    <a16:creationId xmlns:a16="http://schemas.microsoft.com/office/drawing/2014/main" id="{A85ACB23-E945-5569-FD44-D1DBDDAB4634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2625585" y="189510"/>
              <a:ext cx="221760" cy="258480"/>
            </p14:xfrm>
          </p:contentPart>
        </mc:Choice>
        <mc:Fallback xmlns="">
          <p:pic>
            <p:nvPicPr>
              <p:cNvPr id="6" name="インク 5">
                <a:extLst>
                  <a:ext uri="{FF2B5EF4-FFF2-40B4-BE49-F238E27FC236}">
                    <a16:creationId xmlns:a16="http://schemas.microsoft.com/office/drawing/2014/main" id="{A85ACB23-E945-5569-FD44-D1DBDDAB4634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62945" y="126510"/>
                <a:ext cx="347400" cy="3841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D60FD585-0EC6-E00A-BB80-653EE6D5AA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65131" y="374365"/>
            <a:ext cx="192365" cy="186023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64672A-4110-6B75-6016-91D73F589A9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6054" y="2253374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spc="-300" dirty="0">
                <a:latin typeface="游ゴシック" panose="020F0502020204030204"/>
                <a:ea typeface="游ゴシック" panose="020B0400000000000000" pitchFamily="50" charset="-128"/>
              </a:rPr>
              <a:t>B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8D9725C-9105-D310-D29A-66659E2F26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34678" y="3548684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7DF2A68-141D-60BC-B242-3D75B84709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01878" y="4667198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D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2E8D2420-D70E-4678-58BD-297D4033AB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6054" y="5923675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latin typeface="游ゴシック" panose="020F0502020204030204"/>
                <a:ea typeface="游ゴシック" panose="020B0400000000000000" pitchFamily="50" charset="-128"/>
              </a:rPr>
              <a:t>E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19896FB0-975A-7455-CD0C-E90BAE23B73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70961" t="9805" r="1445" b="73188"/>
          <a:stretch/>
        </p:blipFill>
        <p:spPr>
          <a:xfrm>
            <a:off x="7540200" y="654690"/>
            <a:ext cx="1986099" cy="116537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A17E1648-BE76-5000-DAC4-EF1B80EF37EE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200" t="79963" r="5582" b="2510"/>
          <a:stretch/>
        </p:blipFill>
        <p:spPr>
          <a:xfrm>
            <a:off x="7503710" y="5553131"/>
            <a:ext cx="2040360" cy="116537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9EF15F1F-2879-9624-6391-BFF3E65B5423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3758" t="60735" r="6089" b="21249"/>
          <a:stretch/>
        </p:blipFill>
        <p:spPr>
          <a:xfrm>
            <a:off x="7540200" y="4327043"/>
            <a:ext cx="2003870" cy="117026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583BAAB-F89C-E1C5-6F3B-411DC71AE6EF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6985" t="41551" r="5572" b="41122"/>
          <a:stretch/>
        </p:blipFill>
        <p:spPr>
          <a:xfrm>
            <a:off x="7565121" y="3135346"/>
            <a:ext cx="1992777" cy="111738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9DB6CA2-5FE2-344E-91A0-5EF52CF3D9C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3326" t="21927" r="3757" b="60245"/>
          <a:stretch/>
        </p:blipFill>
        <p:spPr>
          <a:xfrm>
            <a:off x="7551295" y="1909259"/>
            <a:ext cx="1992775" cy="111738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79347A-E284-1484-2C75-C8600F981430}"/>
              </a:ext>
            </a:extLst>
          </p:cNvPr>
          <p:cNvSpPr txBox="1"/>
          <p:nvPr/>
        </p:nvSpPr>
        <p:spPr>
          <a:xfrm>
            <a:off x="6840570" y="1094158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6D6F0CF-2E72-5F6A-79D6-EFF7C0ADDBB5}"/>
              </a:ext>
            </a:extLst>
          </p:cNvPr>
          <p:cNvSpPr txBox="1"/>
          <p:nvPr/>
        </p:nvSpPr>
        <p:spPr>
          <a:xfrm>
            <a:off x="6851670" y="2256299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spc="-300" dirty="0">
                <a:latin typeface="游ゴシック" panose="020F0502020204030204"/>
                <a:ea typeface="游ゴシック" panose="020B0400000000000000" pitchFamily="50" charset="-128"/>
              </a:rPr>
              <a:t>B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9C77719-2682-A3F3-C8E5-DCC7201970F3}"/>
              </a:ext>
            </a:extLst>
          </p:cNvPr>
          <p:cNvSpPr txBox="1"/>
          <p:nvPr/>
        </p:nvSpPr>
        <p:spPr>
          <a:xfrm>
            <a:off x="6835395" y="3532794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EB5174D-B9CC-C7B3-B8BA-23A343F3BD30}"/>
              </a:ext>
            </a:extLst>
          </p:cNvPr>
          <p:cNvSpPr txBox="1"/>
          <p:nvPr/>
        </p:nvSpPr>
        <p:spPr>
          <a:xfrm>
            <a:off x="6797513" y="4664472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latin typeface="游ゴシック" panose="020F0502020204030204"/>
                <a:ea typeface="游ゴシック" panose="020B0400000000000000" pitchFamily="50" charset="-128"/>
              </a:rPr>
              <a:t>D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6E7FC684-B3E8-E007-B518-7D7212AC825C}"/>
              </a:ext>
            </a:extLst>
          </p:cNvPr>
          <p:cNvSpPr txBox="1"/>
          <p:nvPr/>
        </p:nvSpPr>
        <p:spPr>
          <a:xfrm>
            <a:off x="6846888" y="5914838"/>
            <a:ext cx="5935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latin typeface="游ゴシック" panose="020F0502020204030204"/>
                <a:ea typeface="游ゴシック" panose="020B0400000000000000" pitchFamily="50" charset="-128"/>
              </a:rPr>
              <a:t>E</a:t>
            </a:r>
            <a:endParaRPr kumimoji="1" lang="ja-JP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693499C-59EC-A679-6B88-05C7A372B48E}"/>
              </a:ext>
            </a:extLst>
          </p:cNvPr>
          <p:cNvSpPr txBox="1"/>
          <p:nvPr/>
        </p:nvSpPr>
        <p:spPr>
          <a:xfrm>
            <a:off x="177013" y="6373502"/>
            <a:ext cx="547141" cy="37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7459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259</Words>
  <Application>Microsoft Office PowerPoint</Application>
  <PresentationFormat>ワイド画面</PresentationFormat>
  <Paragraphs>128</Paragraphs>
  <Slides>16</Slides>
  <Notes>2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メイリオ</vt:lpstr>
      <vt:lpstr>游ゴシック</vt:lpstr>
      <vt:lpstr>游ゴシック Light</vt:lpstr>
      <vt:lpstr>Arial</vt:lpstr>
      <vt:lpstr>Gill Sans MT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昌秀</dc:creator>
  <cp:lastModifiedBy>kashiwakura kensuke</cp:lastModifiedBy>
  <cp:revision>71</cp:revision>
  <dcterms:created xsi:type="dcterms:W3CDTF">2022-08-11T09:34:21Z</dcterms:created>
  <dcterms:modified xsi:type="dcterms:W3CDTF">2022-11-14T04:42:07Z</dcterms:modified>
</cp:coreProperties>
</file>